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1666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E362-5CB3-1241-9B1A-F830799E71F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FE-235C-204F-881F-5148DA2BA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6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E362-5CB3-1241-9B1A-F830799E71F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FE-235C-204F-881F-5148DA2BA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6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E362-5CB3-1241-9B1A-F830799E71F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FE-235C-204F-881F-5148DA2BA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3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E362-5CB3-1241-9B1A-F830799E71F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FE-235C-204F-881F-5148DA2BA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7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E362-5CB3-1241-9B1A-F830799E71F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FE-235C-204F-881F-5148DA2BA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0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E362-5CB3-1241-9B1A-F830799E71F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FE-235C-204F-881F-5148DA2BA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8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E362-5CB3-1241-9B1A-F830799E71F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FE-235C-204F-881F-5148DA2BA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6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E362-5CB3-1241-9B1A-F830799E71F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FE-235C-204F-881F-5148DA2BA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6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E362-5CB3-1241-9B1A-F830799E71F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FE-235C-204F-881F-5148DA2BA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9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E362-5CB3-1241-9B1A-F830799E71F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FE-235C-204F-881F-5148DA2BA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1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E362-5CB3-1241-9B1A-F830799E71F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FE-235C-204F-881F-5148DA2BA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6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BE362-5CB3-1241-9B1A-F830799E71F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9BBFE-235C-204F-881F-5148DA2BA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8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Verification of </a:t>
            </a:r>
            <a:br>
              <a:rPr lang="en-US" dirty="0" smtClean="0"/>
            </a:br>
            <a:r>
              <a:rPr lang="en-US" dirty="0" smtClean="0"/>
              <a:t>digital systems course</a:t>
            </a:r>
            <a:endParaRPr lang="en-US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3263" y="1146175"/>
            <a:ext cx="3810000" cy="5173663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What is </a:t>
            </a:r>
            <a:r>
              <a:rPr lang="en-US" sz="1800" dirty="0" smtClean="0"/>
              <a:t>verification</a:t>
            </a:r>
            <a:r>
              <a:rPr lang="en-US" sz="1800" dirty="0" smtClean="0"/>
              <a:t>? What is </a:t>
            </a:r>
            <a:r>
              <a:rPr lang="en-US" sz="1800" dirty="0" smtClean="0"/>
              <a:t>test </a:t>
            </a:r>
            <a:r>
              <a:rPr lang="en-US" sz="1800" dirty="0" smtClean="0"/>
              <a:t>and validation?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What is </a:t>
            </a:r>
            <a:r>
              <a:rPr lang="et-EE" sz="1800" dirty="0" smtClean="0"/>
              <a:t>f</a:t>
            </a:r>
            <a:r>
              <a:rPr lang="en-US" sz="1800" dirty="0" err="1" smtClean="0"/>
              <a:t>ormal</a:t>
            </a:r>
            <a:r>
              <a:rPr lang="en-US" sz="1800" dirty="0" smtClean="0"/>
              <a:t> verification?</a:t>
            </a:r>
            <a:r>
              <a:rPr lang="et-EE" sz="1800" dirty="0" smtClean="0"/>
              <a:t> Explain.</a:t>
            </a:r>
            <a:endParaRPr lang="en-US" sz="1800" dirty="0" smtClean="0"/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What is </a:t>
            </a:r>
            <a:r>
              <a:rPr lang="en-US" sz="1800" dirty="0" smtClean="0"/>
              <a:t>equivalence </a:t>
            </a:r>
            <a:r>
              <a:rPr lang="en-US" sz="1800" dirty="0" smtClean="0"/>
              <a:t>checking? What methods do you know?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What is ROBDD model, what are its advantages and disadvantages?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t-EE" sz="1800" dirty="0" smtClean="0"/>
              <a:t>For which tasks are BDD models used for?</a:t>
            </a:r>
            <a:endParaRPr lang="en-US" sz="1800" dirty="0" smtClean="0"/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What is </a:t>
            </a:r>
            <a:r>
              <a:rPr lang="en-US" sz="1800" dirty="0" smtClean="0"/>
              <a:t>a SAT </a:t>
            </a:r>
            <a:r>
              <a:rPr lang="en-US" sz="1800" dirty="0" smtClean="0"/>
              <a:t>task?</a:t>
            </a:r>
            <a:r>
              <a:rPr lang="et-EE" sz="1800" dirty="0" smtClean="0"/>
              <a:t> </a:t>
            </a:r>
            <a:r>
              <a:rPr lang="en-US" sz="1800" dirty="0" smtClean="0"/>
              <a:t>2-SAT? 3-SAT?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t-EE" sz="1800" dirty="0" smtClean="0"/>
              <a:t>How can SAT be used for verification?</a:t>
            </a:r>
            <a:endParaRPr lang="en-US" sz="1800" dirty="0" smtClean="0"/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What is symbolic simulation? What are the tasks it is useful for?</a:t>
            </a:r>
            <a:endParaRPr lang="et-EE" sz="1800" dirty="0" smtClean="0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98988" y="1058863"/>
            <a:ext cx="3810000" cy="525145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FontTx/>
              <a:buAutoNum type="arabicPeriod" startAt="9"/>
            </a:pPr>
            <a:r>
              <a:rPr lang="en-US" sz="1800" dirty="0" smtClean="0"/>
              <a:t>What is assertion? Where </a:t>
            </a:r>
            <a:r>
              <a:rPr lang="en-US" sz="1800" dirty="0"/>
              <a:t>is it used</a:t>
            </a:r>
            <a:r>
              <a:rPr lang="en-US" sz="1800" dirty="0" smtClean="0"/>
              <a:t>?</a:t>
            </a:r>
          </a:p>
          <a:p>
            <a:pPr marL="533400" indent="-533400">
              <a:lnSpc>
                <a:spcPct val="80000"/>
              </a:lnSpc>
              <a:buFontTx/>
              <a:buAutoNum type="arabicPeriod" startAt="9"/>
            </a:pPr>
            <a:r>
              <a:rPr lang="et-EE" sz="1800" dirty="0" smtClean="0">
                <a:solidFill>
                  <a:srgbClr val="000000"/>
                </a:solidFill>
              </a:rPr>
              <a:t>Which </a:t>
            </a:r>
            <a:r>
              <a:rPr lang="et-EE" sz="1800" dirty="0" err="1" smtClean="0">
                <a:solidFill>
                  <a:srgbClr val="000000"/>
                </a:solidFill>
              </a:rPr>
              <a:t>components</a:t>
            </a:r>
            <a:r>
              <a:rPr lang="et-EE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an </a:t>
            </a:r>
            <a:r>
              <a:rPr lang="et-EE" sz="1800" dirty="0" err="1" smtClean="0">
                <a:solidFill>
                  <a:srgbClr val="000000"/>
                </a:solidFill>
              </a:rPr>
              <a:t>assertion</a:t>
            </a:r>
            <a:r>
              <a:rPr lang="et-EE" sz="1800" dirty="0" smtClean="0">
                <a:solidFill>
                  <a:srgbClr val="000000"/>
                </a:solidFill>
              </a:rPr>
              <a:t> </a:t>
            </a:r>
            <a:r>
              <a:rPr lang="et-EE" sz="1800" dirty="0" smtClean="0">
                <a:solidFill>
                  <a:srgbClr val="000000"/>
                </a:solidFill>
              </a:rPr>
              <a:t>consists of ?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AutoNum type="arabicPeriod" startAt="9"/>
            </a:pPr>
            <a:r>
              <a:rPr lang="en-US" sz="1800" dirty="0" smtClean="0">
                <a:solidFill>
                  <a:srgbClr val="000000"/>
                </a:solidFill>
              </a:rPr>
              <a:t>What </a:t>
            </a:r>
            <a:r>
              <a:rPr lang="en-US" sz="1800" dirty="0" smtClean="0">
                <a:solidFill>
                  <a:srgbClr val="000000"/>
                </a:solidFill>
              </a:rPr>
              <a:t>are </a:t>
            </a:r>
            <a:r>
              <a:rPr lang="en-US" sz="1800" dirty="0" smtClean="0">
                <a:solidFill>
                  <a:srgbClr val="000000"/>
                </a:solidFill>
              </a:rPr>
              <a:t>the SVA basic </a:t>
            </a:r>
            <a:r>
              <a:rPr lang="et-EE" sz="1800" dirty="0" smtClean="0">
                <a:solidFill>
                  <a:srgbClr val="000000"/>
                </a:solidFill>
              </a:rPr>
              <a:t>assertion</a:t>
            </a:r>
            <a:r>
              <a:rPr lang="en-US" sz="1800" dirty="0" smtClean="0">
                <a:solidFill>
                  <a:srgbClr val="000000"/>
                </a:solidFill>
              </a:rPr>
              <a:t> types?</a:t>
            </a:r>
          </a:p>
          <a:p>
            <a:pPr marL="533400" indent="-533400">
              <a:lnSpc>
                <a:spcPct val="80000"/>
              </a:lnSpc>
              <a:buFontTx/>
              <a:buAutoNum type="arabicPeriod" startAt="9"/>
            </a:pPr>
            <a:r>
              <a:rPr lang="en-US" sz="1800" dirty="0" smtClean="0">
                <a:solidFill>
                  <a:srgbClr val="000000"/>
                </a:solidFill>
              </a:rPr>
              <a:t>Explain the concept of sequences</a:t>
            </a:r>
            <a:r>
              <a:rPr lang="et-EE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in SVA?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AutoNum type="arabicPeriod" startAt="9"/>
            </a:pPr>
            <a:r>
              <a:rPr lang="et-EE" sz="1800" dirty="0" err="1" smtClean="0">
                <a:solidFill>
                  <a:srgbClr val="000000"/>
                </a:solidFill>
              </a:rPr>
              <a:t>Which</a:t>
            </a:r>
            <a:r>
              <a:rPr lang="et-EE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types of verification </a:t>
            </a:r>
            <a:r>
              <a:rPr lang="et-EE" sz="1800" dirty="0" err="1" smtClean="0">
                <a:solidFill>
                  <a:srgbClr val="000000"/>
                </a:solidFill>
              </a:rPr>
              <a:t>coverage</a:t>
            </a:r>
            <a:r>
              <a:rPr lang="et-EE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metrics</a:t>
            </a:r>
            <a:r>
              <a:rPr lang="et-EE" sz="1800" dirty="0" smtClean="0">
                <a:solidFill>
                  <a:srgbClr val="000000"/>
                </a:solidFill>
              </a:rPr>
              <a:t> </a:t>
            </a:r>
            <a:r>
              <a:rPr lang="et-EE" sz="1800" dirty="0" smtClean="0">
                <a:solidFill>
                  <a:srgbClr val="000000"/>
                </a:solidFill>
              </a:rPr>
              <a:t>do you know?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AutoNum type="arabicPeriod" startAt="9"/>
            </a:pPr>
            <a:r>
              <a:rPr lang="en-US" sz="1800" dirty="0" smtClean="0"/>
              <a:t>What is the difference between code coverage and functional coverage? Advantages and disadvantages.</a:t>
            </a:r>
          </a:p>
          <a:p>
            <a:pPr marL="533400" indent="-533400">
              <a:lnSpc>
                <a:spcPct val="80000"/>
              </a:lnSpc>
              <a:buFontTx/>
              <a:buAutoNum type="arabicPeriod" startAt="9"/>
            </a:pPr>
            <a:r>
              <a:rPr lang="en-US" sz="1800" dirty="0" smtClean="0"/>
              <a:t>What is </a:t>
            </a:r>
            <a:r>
              <a:rPr lang="pl-PL" sz="1800" dirty="0" smtClean="0"/>
              <a:t>model</a:t>
            </a:r>
            <a:r>
              <a:rPr lang="en-US" sz="1800" dirty="0" smtClean="0"/>
              <a:t>-</a:t>
            </a:r>
            <a:r>
              <a:rPr lang="pl-PL" sz="1800" dirty="0" smtClean="0"/>
              <a:t>checking</a:t>
            </a:r>
            <a:r>
              <a:rPr lang="en-US" sz="1800" dirty="0" smtClean="0"/>
              <a:t>? When is it used?</a:t>
            </a:r>
          </a:p>
          <a:p>
            <a:pPr marL="533400" indent="-533400">
              <a:lnSpc>
                <a:spcPct val="80000"/>
              </a:lnSpc>
              <a:buFontTx/>
              <a:buAutoNum type="arabicPeriod" startAt="9"/>
            </a:pPr>
            <a:r>
              <a:rPr lang="en-US" sz="1800" dirty="0" smtClean="0"/>
              <a:t>What is the difference between event-based and cycle-based simulation?</a:t>
            </a:r>
          </a:p>
          <a:p>
            <a:pPr marL="533400" indent="-533400">
              <a:lnSpc>
                <a:spcPct val="80000"/>
              </a:lnSpc>
              <a:buFontTx/>
              <a:buAutoNum type="arabicPeriod" startAt="9"/>
            </a:pPr>
            <a:r>
              <a:rPr lang="en-US" sz="1800" dirty="0" smtClean="0"/>
              <a:t>What is the RTL </a:t>
            </a:r>
            <a:r>
              <a:rPr lang="en-US" sz="1800" dirty="0" smtClean="0"/>
              <a:t>X-optimism /X-pessimism</a:t>
            </a:r>
            <a:r>
              <a:rPr lang="en-US" sz="1800" dirty="0" smtClean="0"/>
              <a:t>?</a:t>
            </a:r>
            <a:endParaRPr lang="en-GB" sz="1800" b="1" dirty="0">
              <a:solidFill>
                <a:srgbClr val="990033"/>
              </a:solidFill>
            </a:endParaRP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1685132" y="452438"/>
            <a:ext cx="5773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b="1" dirty="0" err="1" smtClean="0"/>
              <a:t>Questions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25140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autoUpdateAnimBg="0"/>
      <p:bldP spid="189444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171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Behrad Niazmand</dc:creator>
  <cp:lastModifiedBy>Jaan Raik</cp:lastModifiedBy>
  <cp:revision>36</cp:revision>
  <cp:lastPrinted>2014-11-30T19:26:10Z</cp:lastPrinted>
  <dcterms:created xsi:type="dcterms:W3CDTF">2014-11-29T12:07:28Z</dcterms:created>
  <dcterms:modified xsi:type="dcterms:W3CDTF">2014-12-02T13:25:57Z</dcterms:modified>
</cp:coreProperties>
</file>