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8" r:id="rId5"/>
    <p:sldId id="316" r:id="rId6"/>
    <p:sldId id="317" r:id="rId7"/>
    <p:sldId id="318" r:id="rId8"/>
    <p:sldId id="319" r:id="rId9"/>
    <p:sldId id="324" r:id="rId10"/>
    <p:sldId id="325" r:id="rId11"/>
    <p:sldId id="326" r:id="rId12"/>
    <p:sldId id="322" r:id="rId13"/>
    <p:sldId id="321" r:id="rId14"/>
    <p:sldId id="315" r:id="rId1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" initials="m" lastIdx="1" clrIdx="0">
    <p:extLst>
      <p:ext uri="{19B8F6BF-5375-455C-9EA6-DF929625EA0E}">
        <p15:presenceInfo xmlns:p15="http://schemas.microsoft.com/office/powerpoint/2012/main" userId="Sam" providerId="None"/>
      </p:ext>
    </p:extLst>
  </p:cmAuthor>
  <p:cmAuthor id="2" name="Zain Ul Abideen" initials="ZUA" lastIdx="1" clrIdx="1">
    <p:extLst>
      <p:ext uri="{19B8F6BF-5375-455C-9EA6-DF929625EA0E}">
        <p15:presenceInfo xmlns:p15="http://schemas.microsoft.com/office/powerpoint/2012/main" userId="S::zainul@ttu.ee::9e6f9740-8295-42a8-b616-182a44fe51c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941"/>
    <a:srgbClr val="CD73D7"/>
    <a:srgbClr val="BF9271"/>
    <a:srgbClr val="D1675F"/>
    <a:srgbClr val="8190AF"/>
    <a:srgbClr val="AE72BE"/>
    <a:srgbClr val="B17F9C"/>
    <a:srgbClr val="D85858"/>
    <a:srgbClr val="B50B0B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FF51B4-06E9-4853-969E-4672A738677B}" v="29" dt="2026-02-02T11:45:46.2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7129" autoAdjust="0"/>
  </p:normalViewPr>
  <p:slideViewPr>
    <p:cSldViewPr snapToGrid="0">
      <p:cViewPr varScale="1">
        <p:scale>
          <a:sx n="93" d="100"/>
          <a:sy n="93" d="100"/>
        </p:scale>
        <p:origin x="1488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jeel Imtiaz" userId="7c3386fc-2d59-45b2-a28c-90741ce0c493" providerId="ADAL" clId="{6A98113E-D1A0-4826-8536-8B3FF8F1A61E}"/>
    <pc:docChg chg="undo custSel addSld delSld modSld">
      <pc:chgData name="Sharjeel Imtiaz" userId="7c3386fc-2d59-45b2-a28c-90741ce0c493" providerId="ADAL" clId="{6A98113E-D1A0-4826-8536-8B3FF8F1A61E}" dt="2026-02-02T11:45:49.916" v="92" actId="1076"/>
      <pc:docMkLst>
        <pc:docMk/>
      </pc:docMkLst>
      <pc:sldChg chg="modSp mod">
        <pc:chgData name="Sharjeel Imtiaz" userId="7c3386fc-2d59-45b2-a28c-90741ce0c493" providerId="ADAL" clId="{6A98113E-D1A0-4826-8536-8B3FF8F1A61E}" dt="2026-02-02T10:34:12.575" v="2" actId="20577"/>
        <pc:sldMkLst>
          <pc:docMk/>
          <pc:sldMk cId="2979326792" sldId="258"/>
        </pc:sldMkLst>
        <pc:spChg chg="mod">
          <ac:chgData name="Sharjeel Imtiaz" userId="7c3386fc-2d59-45b2-a28c-90741ce0c493" providerId="ADAL" clId="{6A98113E-D1A0-4826-8536-8B3FF8F1A61E}" dt="2026-02-02T10:34:12.575" v="2" actId="20577"/>
          <ac:spMkLst>
            <pc:docMk/>
            <pc:sldMk cId="2979326792" sldId="258"/>
            <ac:spMk id="11" creationId="{00000000-0000-0000-0000-000000000000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1:45:49.916" v="92" actId="1076"/>
        <pc:sldMkLst>
          <pc:docMk/>
          <pc:sldMk cId="3713294393" sldId="316"/>
        </pc:sldMkLst>
        <pc:spChg chg="mod">
          <ac:chgData name="Sharjeel Imtiaz" userId="7c3386fc-2d59-45b2-a28c-90741ce0c493" providerId="ADAL" clId="{6A98113E-D1A0-4826-8536-8B3FF8F1A61E}" dt="2026-02-02T11:33:37.540" v="88" actId="20577"/>
          <ac:spMkLst>
            <pc:docMk/>
            <pc:sldMk cId="3713294393" sldId="316"/>
            <ac:spMk id="2" creationId="{D51D8ED9-F034-AECE-69CA-F016C16E36B2}"/>
          </ac:spMkLst>
        </pc:spChg>
        <pc:spChg chg="mod">
          <ac:chgData name="Sharjeel Imtiaz" userId="7c3386fc-2d59-45b2-a28c-90741ce0c493" providerId="ADAL" clId="{6A98113E-D1A0-4826-8536-8B3FF8F1A61E}" dt="2026-02-02T11:45:49.916" v="92" actId="1076"/>
          <ac:spMkLst>
            <pc:docMk/>
            <pc:sldMk cId="3713294393" sldId="316"/>
            <ac:spMk id="4" creationId="{B29CA636-0F26-099B-54BE-8E723F3E0231}"/>
          </ac:spMkLst>
        </pc:spChg>
        <pc:spChg chg="add del mod">
          <ac:chgData name="Sharjeel Imtiaz" userId="7c3386fc-2d59-45b2-a28c-90741ce0c493" providerId="ADAL" clId="{6A98113E-D1A0-4826-8536-8B3FF8F1A61E}" dt="2026-02-02T10:34:56.961" v="8"/>
          <ac:spMkLst>
            <pc:docMk/>
            <pc:sldMk cId="3713294393" sldId="316"/>
            <ac:spMk id="5" creationId="{86BFD6C3-6785-9B21-8ABE-027FC3B0865E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1:02:12.395" v="44"/>
        <pc:sldMkLst>
          <pc:docMk/>
          <pc:sldMk cId="2500382762" sldId="318"/>
        </pc:sldMkLst>
        <pc:spChg chg="mod">
          <ac:chgData name="Sharjeel Imtiaz" userId="7c3386fc-2d59-45b2-a28c-90741ce0c493" providerId="ADAL" clId="{6A98113E-D1A0-4826-8536-8B3FF8F1A61E}" dt="2026-02-02T11:01:21.631" v="38" actId="20577"/>
          <ac:spMkLst>
            <pc:docMk/>
            <pc:sldMk cId="2500382762" sldId="318"/>
            <ac:spMk id="4" creationId="{227281A4-CBCE-CA16-9454-25CA84ACC6C8}"/>
          </ac:spMkLst>
        </pc:spChg>
        <pc:spChg chg="add del mod">
          <ac:chgData name="Sharjeel Imtiaz" userId="7c3386fc-2d59-45b2-a28c-90741ce0c493" providerId="ADAL" clId="{6A98113E-D1A0-4826-8536-8B3FF8F1A61E}" dt="2026-02-02T11:02:12.395" v="44"/>
          <ac:spMkLst>
            <pc:docMk/>
            <pc:sldMk cId="2500382762" sldId="318"/>
            <ac:spMk id="7" creationId="{6BD8E071-306C-D492-CECB-937684450B40}"/>
          </ac:spMkLst>
        </pc:spChg>
        <pc:picChg chg="add mod">
          <ac:chgData name="Sharjeel Imtiaz" userId="7c3386fc-2d59-45b2-a28c-90741ce0c493" providerId="ADAL" clId="{6A98113E-D1A0-4826-8536-8B3FF8F1A61E}" dt="2026-02-02T10:59:57.422" v="12" actId="1076"/>
          <ac:picMkLst>
            <pc:docMk/>
            <pc:sldMk cId="2500382762" sldId="318"/>
            <ac:picMk id="6" creationId="{C91EC75A-9B37-1B2B-9424-1F86E3381A78}"/>
          </ac:picMkLst>
        </pc:picChg>
        <pc:picChg chg="del">
          <ac:chgData name="Sharjeel Imtiaz" userId="7c3386fc-2d59-45b2-a28c-90741ce0c493" providerId="ADAL" clId="{6A98113E-D1A0-4826-8536-8B3FF8F1A61E}" dt="2026-02-02T10:59:07.617" v="9" actId="478"/>
          <ac:picMkLst>
            <pc:docMk/>
            <pc:sldMk cId="2500382762" sldId="318"/>
            <ac:picMk id="9" creationId="{46B2DA28-05E6-4C0D-3B38-B6557C03CE4E}"/>
          </ac:picMkLst>
        </pc:picChg>
        <pc:picChg chg="add mod">
          <ac:chgData name="Sharjeel Imtiaz" userId="7c3386fc-2d59-45b2-a28c-90741ce0c493" providerId="ADAL" clId="{6A98113E-D1A0-4826-8536-8B3FF8F1A61E}" dt="2026-02-02T11:02:10.886" v="42" actId="1076"/>
          <ac:picMkLst>
            <pc:docMk/>
            <pc:sldMk cId="2500382762" sldId="318"/>
            <ac:picMk id="10" creationId="{9BBD6255-014D-A231-172F-C560BA0768C3}"/>
          </ac:picMkLst>
        </pc:picChg>
        <pc:picChg chg="del">
          <ac:chgData name="Sharjeel Imtiaz" userId="7c3386fc-2d59-45b2-a28c-90741ce0c493" providerId="ADAL" clId="{6A98113E-D1A0-4826-8536-8B3FF8F1A61E}" dt="2026-02-02T10:59:08.835" v="10" actId="478"/>
          <ac:picMkLst>
            <pc:docMk/>
            <pc:sldMk cId="2500382762" sldId="318"/>
            <ac:picMk id="11" creationId="{0D72220E-0A49-394F-478B-AE6D827D1CC7}"/>
          </ac:picMkLst>
        </pc:picChg>
      </pc:sldChg>
      <pc:sldChg chg="addSp delSp modSp mod">
        <pc:chgData name="Sharjeel Imtiaz" userId="7c3386fc-2d59-45b2-a28c-90741ce0c493" providerId="ADAL" clId="{6A98113E-D1A0-4826-8536-8B3FF8F1A61E}" dt="2026-02-02T11:03:12.831" v="59" actId="1076"/>
        <pc:sldMkLst>
          <pc:docMk/>
          <pc:sldMk cId="724921506" sldId="319"/>
        </pc:sldMkLst>
        <pc:spChg chg="mod">
          <ac:chgData name="Sharjeel Imtiaz" userId="7c3386fc-2d59-45b2-a28c-90741ce0c493" providerId="ADAL" clId="{6A98113E-D1A0-4826-8536-8B3FF8F1A61E}" dt="2026-02-02T11:02:58.185" v="54"/>
          <ac:spMkLst>
            <pc:docMk/>
            <pc:sldMk cId="724921506" sldId="319"/>
            <ac:spMk id="2" creationId="{CE281729-9ED7-FC8E-C6E7-59F71720427A}"/>
          </ac:spMkLst>
        </pc:spChg>
        <pc:spChg chg="mod">
          <ac:chgData name="Sharjeel Imtiaz" userId="7c3386fc-2d59-45b2-a28c-90741ce0c493" providerId="ADAL" clId="{6A98113E-D1A0-4826-8536-8B3FF8F1A61E}" dt="2026-02-02T11:03:07.650" v="58" actId="15"/>
          <ac:spMkLst>
            <pc:docMk/>
            <pc:sldMk cId="724921506" sldId="319"/>
            <ac:spMk id="4" creationId="{EFF410B8-C2F7-2E69-A801-2856E5762EB9}"/>
          </ac:spMkLst>
        </pc:spChg>
        <pc:picChg chg="del">
          <ac:chgData name="Sharjeel Imtiaz" userId="7c3386fc-2d59-45b2-a28c-90741ce0c493" providerId="ADAL" clId="{6A98113E-D1A0-4826-8536-8B3FF8F1A61E}" dt="2026-02-02T11:02:19.678" v="45" actId="478"/>
          <ac:picMkLst>
            <pc:docMk/>
            <pc:sldMk cId="724921506" sldId="319"/>
            <ac:picMk id="5" creationId="{4FF4D6B1-0A20-03C1-4BBA-841178D5AAA4}"/>
          </ac:picMkLst>
        </pc:picChg>
        <pc:picChg chg="add mod">
          <ac:chgData name="Sharjeel Imtiaz" userId="7c3386fc-2d59-45b2-a28c-90741ce0c493" providerId="ADAL" clId="{6A98113E-D1A0-4826-8536-8B3FF8F1A61E}" dt="2026-02-02T11:02:23.506" v="47" actId="1076"/>
          <ac:picMkLst>
            <pc:docMk/>
            <pc:sldMk cId="724921506" sldId="319"/>
            <ac:picMk id="6" creationId="{5B8D35CD-9163-20AB-BD4A-37CCB390CC22}"/>
          </ac:picMkLst>
        </pc:picChg>
        <pc:picChg chg="add mod">
          <ac:chgData name="Sharjeel Imtiaz" userId="7c3386fc-2d59-45b2-a28c-90741ce0c493" providerId="ADAL" clId="{6A98113E-D1A0-4826-8536-8B3FF8F1A61E}" dt="2026-02-02T11:03:12.831" v="59" actId="1076"/>
          <ac:picMkLst>
            <pc:docMk/>
            <pc:sldMk cId="724921506" sldId="319"/>
            <ac:picMk id="7" creationId="{98B3421F-F7C2-C44F-32BB-3B0EF88DB6D7}"/>
          </ac:picMkLst>
        </pc:picChg>
      </pc:sldChg>
      <pc:sldChg chg="modSp mod">
        <pc:chgData name="Sharjeel Imtiaz" userId="7c3386fc-2d59-45b2-a28c-90741ce0c493" providerId="ADAL" clId="{6A98113E-D1A0-4826-8536-8B3FF8F1A61E}" dt="2026-02-02T11:06:49.649" v="86" actId="20577"/>
        <pc:sldMkLst>
          <pc:docMk/>
          <pc:sldMk cId="1993138723" sldId="321"/>
        </pc:sldMkLst>
        <pc:spChg chg="mod">
          <ac:chgData name="Sharjeel Imtiaz" userId="7c3386fc-2d59-45b2-a28c-90741ce0c493" providerId="ADAL" clId="{6A98113E-D1A0-4826-8536-8B3FF8F1A61E}" dt="2026-02-02T11:06:49.649" v="86" actId="20577"/>
          <ac:spMkLst>
            <pc:docMk/>
            <pc:sldMk cId="1993138723" sldId="321"/>
            <ac:spMk id="4" creationId="{F03E2AE9-8848-307B-484F-ABE72A3B76F7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1:06:36.198" v="82" actId="1076"/>
        <pc:sldMkLst>
          <pc:docMk/>
          <pc:sldMk cId="3507451214" sldId="322"/>
        </pc:sldMkLst>
        <pc:spChg chg="add mod">
          <ac:chgData name="Sharjeel Imtiaz" userId="7c3386fc-2d59-45b2-a28c-90741ce0c493" providerId="ADAL" clId="{6A98113E-D1A0-4826-8536-8B3FF8F1A61E}" dt="2026-02-02T11:06:17.716" v="79"/>
          <ac:spMkLst>
            <pc:docMk/>
            <pc:sldMk cId="3507451214" sldId="322"/>
            <ac:spMk id="5" creationId="{0881BDA8-B712-3F43-E423-004A2740D8C3}"/>
          </ac:spMkLst>
        </pc:spChg>
        <pc:picChg chg="del">
          <ac:chgData name="Sharjeel Imtiaz" userId="7c3386fc-2d59-45b2-a28c-90741ce0c493" providerId="ADAL" clId="{6A98113E-D1A0-4826-8536-8B3FF8F1A61E}" dt="2026-02-02T11:06:08.702" v="78" actId="478"/>
          <ac:picMkLst>
            <pc:docMk/>
            <pc:sldMk cId="3507451214" sldId="322"/>
            <ac:picMk id="6" creationId="{49D821CB-FAF6-5B36-C9B7-CE74287C3EDC}"/>
          </ac:picMkLst>
        </pc:picChg>
        <pc:picChg chg="add mod">
          <ac:chgData name="Sharjeel Imtiaz" userId="7c3386fc-2d59-45b2-a28c-90741ce0c493" providerId="ADAL" clId="{6A98113E-D1A0-4826-8536-8B3FF8F1A61E}" dt="2026-02-02T11:06:36.198" v="82" actId="1076"/>
          <ac:picMkLst>
            <pc:docMk/>
            <pc:sldMk cId="3507451214" sldId="322"/>
            <ac:picMk id="8" creationId="{F8139F41-91F8-0761-6C9E-4308B5DDE608}"/>
          </ac:picMkLst>
        </pc:picChg>
      </pc:sldChg>
      <pc:sldChg chg="del">
        <pc:chgData name="Sharjeel Imtiaz" userId="7c3386fc-2d59-45b2-a28c-90741ce0c493" providerId="ADAL" clId="{6A98113E-D1A0-4826-8536-8B3FF8F1A61E}" dt="2026-02-02T11:04:41.596" v="66" actId="47"/>
        <pc:sldMkLst>
          <pc:docMk/>
          <pc:sldMk cId="1254790194" sldId="323"/>
        </pc:sldMkLst>
      </pc:sldChg>
      <pc:sldChg chg="modSp add">
        <pc:chgData name="Sharjeel Imtiaz" userId="7c3386fc-2d59-45b2-a28c-90741ce0c493" providerId="ADAL" clId="{6A98113E-D1A0-4826-8536-8B3FF8F1A61E}" dt="2026-02-02T11:03:43.314" v="62"/>
        <pc:sldMkLst>
          <pc:docMk/>
          <pc:sldMk cId="2158015751" sldId="324"/>
        </pc:sldMkLst>
        <pc:spChg chg="mod">
          <ac:chgData name="Sharjeel Imtiaz" userId="7c3386fc-2d59-45b2-a28c-90741ce0c493" providerId="ADAL" clId="{6A98113E-D1A0-4826-8536-8B3FF8F1A61E}" dt="2026-02-02T11:03:35.700" v="61"/>
          <ac:spMkLst>
            <pc:docMk/>
            <pc:sldMk cId="2158015751" sldId="324"/>
            <ac:spMk id="2" creationId="{257E993E-CECA-0177-0607-E87AB958A49A}"/>
          </ac:spMkLst>
        </pc:spChg>
        <pc:spChg chg="mod">
          <ac:chgData name="Sharjeel Imtiaz" userId="7c3386fc-2d59-45b2-a28c-90741ce0c493" providerId="ADAL" clId="{6A98113E-D1A0-4826-8536-8B3FF8F1A61E}" dt="2026-02-02T11:03:43.314" v="62"/>
          <ac:spMkLst>
            <pc:docMk/>
            <pc:sldMk cId="2158015751" sldId="324"/>
            <ac:spMk id="4" creationId="{C407C8B7-414B-31DF-F765-304DAC5AB440}"/>
          </ac:spMkLst>
        </pc:spChg>
      </pc:sldChg>
      <pc:sldChg chg="modSp add">
        <pc:chgData name="Sharjeel Imtiaz" userId="7c3386fc-2d59-45b2-a28c-90741ce0c493" providerId="ADAL" clId="{6A98113E-D1A0-4826-8536-8B3FF8F1A61E}" dt="2026-02-02T11:04:23.581" v="65"/>
        <pc:sldMkLst>
          <pc:docMk/>
          <pc:sldMk cId="2159511763" sldId="325"/>
        </pc:sldMkLst>
        <pc:spChg chg="mod">
          <ac:chgData name="Sharjeel Imtiaz" userId="7c3386fc-2d59-45b2-a28c-90741ce0c493" providerId="ADAL" clId="{6A98113E-D1A0-4826-8536-8B3FF8F1A61E}" dt="2026-02-02T11:04:14.070" v="64"/>
          <ac:spMkLst>
            <pc:docMk/>
            <pc:sldMk cId="2159511763" sldId="325"/>
            <ac:spMk id="2" creationId="{0C66AFDB-F1A0-B178-6C0F-452A10FBD11E}"/>
          </ac:spMkLst>
        </pc:spChg>
        <pc:spChg chg="mod">
          <ac:chgData name="Sharjeel Imtiaz" userId="7c3386fc-2d59-45b2-a28c-90741ce0c493" providerId="ADAL" clId="{6A98113E-D1A0-4826-8536-8B3FF8F1A61E}" dt="2026-02-02T11:04:23.581" v="65"/>
          <ac:spMkLst>
            <pc:docMk/>
            <pc:sldMk cId="2159511763" sldId="325"/>
            <ac:spMk id="4" creationId="{FA7ACAC9-DA70-503D-FE17-6D824708880B}"/>
          </ac:spMkLst>
        </pc:spChg>
      </pc:sldChg>
      <pc:sldChg chg="addSp delSp modSp add mod">
        <pc:chgData name="Sharjeel Imtiaz" userId="7c3386fc-2d59-45b2-a28c-90741ce0c493" providerId="ADAL" clId="{6A98113E-D1A0-4826-8536-8B3FF8F1A61E}" dt="2026-02-02T11:05:38.130" v="77" actId="1076"/>
        <pc:sldMkLst>
          <pc:docMk/>
          <pc:sldMk cId="3808168359" sldId="326"/>
        </pc:sldMkLst>
        <pc:spChg chg="mod">
          <ac:chgData name="Sharjeel Imtiaz" userId="7c3386fc-2d59-45b2-a28c-90741ce0c493" providerId="ADAL" clId="{6A98113E-D1A0-4826-8536-8B3FF8F1A61E}" dt="2026-02-02T11:04:59.157" v="68"/>
          <ac:spMkLst>
            <pc:docMk/>
            <pc:sldMk cId="3808168359" sldId="326"/>
            <ac:spMk id="2" creationId="{D63015AE-82C8-6D8A-1442-FA384A9590CD}"/>
          </ac:spMkLst>
        </pc:spChg>
        <pc:spChg chg="mod">
          <ac:chgData name="Sharjeel Imtiaz" userId="7c3386fc-2d59-45b2-a28c-90741ce0c493" providerId="ADAL" clId="{6A98113E-D1A0-4826-8536-8B3FF8F1A61E}" dt="2026-02-02T11:05:29.985" v="75" actId="15"/>
          <ac:spMkLst>
            <pc:docMk/>
            <pc:sldMk cId="3808168359" sldId="326"/>
            <ac:spMk id="4" creationId="{A4D72B73-80FB-7863-8189-05B8C57DADE9}"/>
          </ac:spMkLst>
        </pc:spChg>
        <pc:picChg chg="add mod">
          <ac:chgData name="Sharjeel Imtiaz" userId="7c3386fc-2d59-45b2-a28c-90741ce0c493" providerId="ADAL" clId="{6A98113E-D1A0-4826-8536-8B3FF8F1A61E}" dt="2026-02-02T11:05:38.130" v="77" actId="1076"/>
          <ac:picMkLst>
            <pc:docMk/>
            <pc:sldMk cId="3808168359" sldId="326"/>
            <ac:picMk id="5" creationId="{E3532B76-56B3-15AA-609B-8986E4990039}"/>
          </ac:picMkLst>
        </pc:picChg>
        <pc:picChg chg="del mod">
          <ac:chgData name="Sharjeel Imtiaz" userId="7c3386fc-2d59-45b2-a28c-90741ce0c493" providerId="ADAL" clId="{6A98113E-D1A0-4826-8536-8B3FF8F1A61E}" dt="2026-02-02T11:05:12.110" v="71" actId="478"/>
          <ac:picMkLst>
            <pc:docMk/>
            <pc:sldMk cId="3808168359" sldId="326"/>
            <ac:picMk id="7" creationId="{9B4384CE-7064-9063-12F9-A39A707264D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C3347A-0723-42AB-ADB1-5F7B505CEE0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A09B0-A7A8-4BE7-A305-5872AB184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</a:t>
            </a:r>
            <a:r>
              <a:rPr lang="en-US" dirty="0" err="1"/>
              <a:t>dec.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3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356349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0074" y="6356349"/>
            <a:ext cx="2743200" cy="365125"/>
          </a:xfrm>
        </p:spPr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8" y="0"/>
            <a:ext cx="12207497" cy="4940618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91520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ON TWO LINES IF NECESSARY</a:t>
            </a:r>
          </a:p>
          <a:p>
            <a:pPr lvl="0"/>
            <a:endParaRPr lang="et-EE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18593"/>
            <a:ext cx="4738535" cy="778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chemeClr val="accent2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 err="1"/>
              <a:t>First</a:t>
            </a:r>
            <a:r>
              <a:rPr lang="et-EE" sz="1800" dirty="0"/>
              <a:t> </a:t>
            </a:r>
            <a:r>
              <a:rPr lang="et-EE" sz="1800" dirty="0" err="1"/>
              <a:t>name</a:t>
            </a:r>
            <a:r>
              <a:rPr lang="et-EE" sz="1800" dirty="0"/>
              <a:t> Last </a:t>
            </a:r>
            <a:r>
              <a:rPr lang="et-EE" sz="1800" dirty="0" err="1"/>
              <a:t>name</a:t>
            </a:r>
            <a:br>
              <a:rPr lang="et-EE" sz="1800" dirty="0"/>
            </a:br>
            <a:r>
              <a:rPr lang="en-US" sz="1800" dirty="0"/>
              <a:t>Name of Faculty / Institute</a:t>
            </a:r>
            <a:endParaRPr lang="et-E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Tallinn University of Technology</a:t>
            </a:r>
            <a:endParaRPr lang="et-EE" sz="18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56883" y="6226764"/>
            <a:ext cx="267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>
                <a:solidFill>
                  <a:schemeClr val="accent2"/>
                </a:solidFill>
              </a:rPr>
              <a:t>DD.MM.YYYY</a:t>
            </a:r>
          </a:p>
          <a:p>
            <a:pPr algn="r"/>
            <a:endParaRPr lang="et-E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1530"/>
            <a:ext cx="8892396" cy="7048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PRESENTATION </a:t>
            </a:r>
            <a:r>
              <a:rPr lang="et-EE" dirty="0" err="1"/>
              <a:t>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111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348239"/>
            <a:ext cx="10515600" cy="482872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9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021"/>
          </a:xfrm>
          <a:prstGeom prst="rect">
            <a:avLst/>
          </a:prstGeom>
        </p:spPr>
        <p:txBody>
          <a:bodyPr/>
          <a:lstStyle>
            <a:lvl1pPr>
              <a:defRPr sz="2200" b="1" i="0" baseline="0"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508426"/>
            <a:ext cx="10515600" cy="4668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674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155311" y="6039273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3" r:id="rId4"/>
    <p:sldLayoutId id="2147483652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sample.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2" b="2574"/>
          <a:stretch/>
        </p:blipFill>
        <p:spPr>
          <a:xfrm flipH="1">
            <a:off x="1" y="2"/>
            <a:ext cx="12191998" cy="49011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3126" y="1958640"/>
            <a:ext cx="12192000" cy="4947849"/>
            <a:chOff x="-1" y="1958640"/>
            <a:chExt cx="12192000" cy="4947849"/>
          </a:xfrm>
        </p:grpSpPr>
        <p:sp>
          <p:nvSpPr>
            <p:cNvPr id="10" name="Freeform 9"/>
            <p:cNvSpPr/>
            <p:nvPr/>
          </p:nvSpPr>
          <p:spPr>
            <a:xfrm>
              <a:off x="-1" y="3361176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77555" y="1958640"/>
              <a:ext cx="2447645" cy="1370681"/>
            </a:xfrm>
            <a:prstGeom prst="rect">
              <a:avLst/>
            </a:prstGeom>
          </p:spPr>
        </p:pic>
      </p:grpSp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1729946" y="3689466"/>
            <a:ext cx="9656970" cy="724471"/>
          </a:xfrm>
        </p:spPr>
        <p:txBody>
          <a:bodyPr/>
          <a:lstStyle/>
          <a:p>
            <a:pPr algn="ctr"/>
            <a:r>
              <a:rPr lang="en-US" sz="2800" dirty="0"/>
              <a:t>LAB 3 – Finite State Machines (FSM)</a:t>
            </a:r>
          </a:p>
          <a:p>
            <a:pPr algn="ctr"/>
            <a:r>
              <a:rPr lang="en-US" sz="2000" dirty="0">
                <a:solidFill>
                  <a:schemeClr val="accent3"/>
                </a:solidFill>
              </a:rPr>
              <a:t>IAS0630 Hardware Security SPRING, 2026.</a:t>
            </a:r>
            <a:endParaRPr lang="en-GB" sz="2000" dirty="0">
              <a:solidFill>
                <a:schemeClr val="accent3"/>
              </a:solidFill>
            </a:endParaRP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221873" y="5450254"/>
            <a:ext cx="6848316" cy="11332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332B60"/>
                </a:solidFill>
              </a:rPr>
              <a:t>Sharjeel Imtiaz</a:t>
            </a:r>
            <a:br>
              <a:rPr lang="en-GB" sz="1800" dirty="0">
                <a:solidFill>
                  <a:srgbClr val="332B60"/>
                </a:solidFill>
              </a:rPr>
            </a:br>
            <a:r>
              <a:rPr lang="en-GB" sz="1800" dirty="0">
                <a:solidFill>
                  <a:srgbClr val="332B60"/>
                </a:solidFill>
              </a:rPr>
              <a:t>Email: </a:t>
            </a:r>
            <a:r>
              <a:rPr lang="en-GB" sz="1800" b="1" kern="0" dirty="0">
                <a:solidFill>
                  <a:srgbClr val="0070C0"/>
                </a:solidFill>
              </a:rPr>
              <a:t>sharjeel.imtiaz@taltech.ee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Centre for Dependable Computing Systems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Dpt. of Computer Systems - School of IT</a:t>
            </a:r>
            <a:endParaRPr lang="et-EE" sz="1800" dirty="0">
              <a:solidFill>
                <a:srgbClr val="332B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332B60"/>
                </a:solidFill>
              </a:rPr>
              <a:t>Tallinn University of Technology</a:t>
            </a:r>
            <a:endParaRPr lang="et-EE" sz="1800" dirty="0">
              <a:solidFill>
                <a:srgbClr val="332B60"/>
              </a:solidFill>
            </a:endParaRPr>
          </a:p>
        </p:txBody>
      </p:sp>
      <p:sp>
        <p:nvSpPr>
          <p:cNvPr id="8" name="Teksti kohatäide 5">
            <a:extLst>
              <a:ext uri="{FF2B5EF4-FFF2-40B4-BE49-F238E27FC236}">
                <a16:creationId xmlns:a16="http://schemas.microsoft.com/office/drawing/2014/main" id="{2BCC7CA7-8BAB-4D5B-AC3D-902411FE2C91}"/>
              </a:ext>
            </a:extLst>
          </p:cNvPr>
          <p:cNvSpPr txBox="1">
            <a:spLocks/>
          </p:cNvSpPr>
          <p:nvPr/>
        </p:nvSpPr>
        <p:spPr>
          <a:xfrm>
            <a:off x="5689323" y="5347817"/>
            <a:ext cx="6848316" cy="11332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kern="1200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endParaRPr lang="et-EE" b="1" cap="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26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757D-9BC8-F7AA-1237-D3ECD46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Deliverables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821DCE-8154-4374-7942-BFBBA3D28F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2AE9-8848-307B-484F-ABE72A3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Submit a zip file named:</a:t>
            </a:r>
          </a:p>
          <a:p>
            <a:pPr lvl="1"/>
            <a:r>
              <a:rPr lang="en-US" dirty="0"/>
              <a:t>Lab3_StudentID.zip</a:t>
            </a:r>
          </a:p>
          <a:p>
            <a:r>
              <a:rPr lang="en-US" b="1" dirty="0"/>
              <a:t>Zip file should contain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Verilog module file </a:t>
            </a:r>
            <a:r>
              <a:rPr lang="en-US"/>
              <a:t>(lab3.</a:t>
            </a:r>
            <a:r>
              <a:rPr lang="en-US" dirty="0"/>
              <a:t>v)</a:t>
            </a:r>
          </a:p>
          <a:p>
            <a:pPr lvl="1"/>
            <a:r>
              <a:rPr lang="en-US" dirty="0"/>
              <a:t>Screenshot of successful simulation</a:t>
            </a:r>
          </a:p>
          <a:p>
            <a:pPr lvl="1"/>
            <a:r>
              <a:rPr lang="en-US" dirty="0"/>
              <a:t>Waveform screenshot showing correct behavior</a:t>
            </a:r>
          </a:p>
          <a:p>
            <a:pPr lvl="1"/>
            <a:r>
              <a:rPr lang="en-US" dirty="0"/>
              <a:t>Brief description of router working flow (in your own words)</a:t>
            </a:r>
          </a:p>
        </p:txBody>
      </p:sp>
    </p:spTree>
    <p:extLst>
      <p:ext uri="{BB962C8B-B14F-4D97-AF65-F5344CB8AC3E}">
        <p14:creationId xmlns:p14="http://schemas.microsoft.com/office/powerpoint/2010/main" val="1993138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61163-6AA3-4A9F-A525-B4B23ECD5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39879-B208-4F39-B0EF-9DA1853407F3}"/>
              </a:ext>
            </a:extLst>
          </p:cNvPr>
          <p:cNvSpPr txBox="1"/>
          <p:nvPr/>
        </p:nvSpPr>
        <p:spPr>
          <a:xfrm>
            <a:off x="4352514" y="2967335"/>
            <a:ext cx="3486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1"/>
                </a:solidFill>
              </a:rPr>
              <a:t>Thank you!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88BCBE-05EC-4691-8A1B-8484A5B1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8ED9-F034-AECE-69CA-F016C16E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Lab</a:t>
            </a:r>
            <a:r>
              <a:rPr lang="et-EE" dirty="0"/>
              <a:t> </a:t>
            </a:r>
            <a:r>
              <a:rPr lang="en-US"/>
              <a:t>3</a:t>
            </a:r>
            <a:r>
              <a:rPr lang="et-EE"/>
              <a:t> </a:t>
            </a:r>
            <a:r>
              <a:rPr lang="et-EE" dirty="0" err="1"/>
              <a:t>Overview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B1D2F-1FAB-49C4-7912-72540E13D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A636-0F26-099B-54BE-8E723F3E0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638"/>
            <a:ext cx="10515600" cy="4828724"/>
          </a:xfrm>
        </p:spPr>
        <p:txBody>
          <a:bodyPr/>
          <a:lstStyle/>
          <a:p>
            <a:r>
              <a:rPr lang="et-EE" b="1" dirty="0" err="1"/>
              <a:t>Objectives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n-US" dirty="0"/>
              <a:t>Understand and implement Finite State Machines (FSMs) in Verilog</a:t>
            </a:r>
          </a:p>
          <a:p>
            <a:pPr lvl="1"/>
            <a:r>
              <a:rPr lang="en-US" dirty="0"/>
              <a:t>Design a sequential hash function using FSM-based control</a:t>
            </a:r>
          </a:p>
          <a:p>
            <a:pPr lvl="1"/>
            <a:r>
              <a:rPr lang="en-US" dirty="0"/>
              <a:t>Handle overflow conditions using state transitions</a:t>
            </a:r>
          </a:p>
          <a:p>
            <a:pPr lvl="1"/>
            <a:r>
              <a:rPr lang="en-US" dirty="0"/>
              <a:t>Verify FSM behavior using simulation and waveform analysis</a:t>
            </a:r>
          </a:p>
          <a:p>
            <a:r>
              <a:rPr lang="et-EE" b="1" dirty="0"/>
              <a:t>Tools </a:t>
            </a:r>
            <a:r>
              <a:rPr lang="et-EE" b="1" dirty="0" err="1"/>
              <a:t>Used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Linux Terminal</a:t>
            </a:r>
          </a:p>
          <a:p>
            <a:pPr lvl="1"/>
            <a:r>
              <a:rPr lang="et-EE" dirty="0" err="1"/>
              <a:t>Cadence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(</a:t>
            </a:r>
            <a:r>
              <a:rPr lang="et-EE" dirty="0" err="1"/>
              <a:t>xrun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Verilog</a:t>
            </a:r>
            <a:r>
              <a:rPr lang="et-EE" dirty="0"/>
              <a:t> HDL</a:t>
            </a:r>
            <a:endParaRPr lang="en-US" dirty="0"/>
          </a:p>
          <a:p>
            <a:r>
              <a:rPr lang="en-US" b="1" dirty="0"/>
              <a:t>Required Environment:</a:t>
            </a:r>
            <a:endParaRPr lang="en-US" dirty="0"/>
          </a:p>
          <a:p>
            <a:pPr lvl="1"/>
            <a:r>
              <a:rPr lang="en-US" dirty="0"/>
              <a:t>Linux OS (lab PCs are dual-boot)</a:t>
            </a:r>
          </a:p>
          <a:p>
            <a:pPr lvl="1"/>
            <a:r>
              <a:rPr lang="en-US" dirty="0" err="1"/>
              <a:t>TalTech</a:t>
            </a:r>
            <a:r>
              <a:rPr lang="en-US" dirty="0"/>
              <a:t> credentials for login</a:t>
            </a:r>
          </a:p>
          <a:p>
            <a:pPr lvl="1"/>
            <a:r>
              <a:rPr lang="en-US" dirty="0"/>
              <a:t>Terminal access</a:t>
            </a:r>
          </a:p>
          <a:p>
            <a:r>
              <a:rPr lang="en-US" b="1" dirty="0"/>
              <a:t>Important Notes:</a:t>
            </a:r>
            <a:endParaRPr lang="en-US" dirty="0"/>
          </a:p>
          <a:p>
            <a:pPr lvl="1"/>
            <a:r>
              <a:rPr lang="en-US" dirty="0"/>
              <a:t>If the machine boots into Windows, restart and select Linux</a:t>
            </a:r>
          </a:p>
          <a:p>
            <a:pPr lvl="1"/>
            <a:r>
              <a:rPr lang="en-US" dirty="0"/>
              <a:t>All work should be done inside your home directory</a:t>
            </a:r>
          </a:p>
          <a:p>
            <a:r>
              <a:rPr lang="en-US" dirty="0"/>
              <a:t>All Lab Files </a:t>
            </a:r>
          </a:p>
          <a:p>
            <a:pPr lvl="1"/>
            <a:r>
              <a:rPr lang="en-US" dirty="0">
                <a:hlinkClick r:id="rId2"/>
              </a:rPr>
              <a:t>Index of /~</a:t>
            </a:r>
            <a:r>
              <a:rPr lang="en-US" dirty="0" err="1">
                <a:hlinkClick r:id="rId2"/>
              </a:rPr>
              <a:t>spagliar</a:t>
            </a:r>
            <a:r>
              <a:rPr lang="en-US" dirty="0">
                <a:hlinkClick r:id="rId2"/>
              </a:rPr>
              <a:t>/teaching/ias0630/labs</a:t>
            </a:r>
            <a:endParaRPr lang="en-US" dirty="0"/>
          </a:p>
          <a:p>
            <a:endParaRPr lang="en-US" dirty="0"/>
          </a:p>
          <a:p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9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D107-D8E1-6E40-D9DA-0E9BB3AC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Linux Setup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2281F-F7C9-31D4-1B84-6DC6AFD008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F49AD-A01D-3E9F-99F2-5B7396A2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109"/>
            <a:ext cx="10515600" cy="4828724"/>
          </a:xfrm>
        </p:spPr>
        <p:txBody>
          <a:bodyPr/>
          <a:lstStyle/>
          <a:p>
            <a:r>
              <a:rPr lang="en-US" dirty="0"/>
              <a:t>Open a terminal and type.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cd ~</a:t>
            </a:r>
          </a:p>
          <a:p>
            <a:pPr lvl="1"/>
            <a:r>
              <a:rPr lang="en-US" b="1" dirty="0" err="1"/>
              <a:t>mkdir</a:t>
            </a:r>
            <a:r>
              <a:rPr lang="en-US" b="1" dirty="0"/>
              <a:t> work</a:t>
            </a:r>
          </a:p>
          <a:p>
            <a:pPr lvl="1"/>
            <a:r>
              <a:rPr lang="en-US" b="1" dirty="0"/>
              <a:t>cd work</a:t>
            </a:r>
          </a:p>
          <a:p>
            <a:r>
              <a:rPr lang="et-EE" b="1" dirty="0"/>
              <a:t>Load </a:t>
            </a:r>
            <a:r>
              <a:rPr lang="et-EE" b="1" dirty="0" err="1"/>
              <a:t>Cadence</a:t>
            </a:r>
            <a:r>
              <a:rPr lang="et-EE" b="1" dirty="0"/>
              <a:t> </a:t>
            </a:r>
            <a:r>
              <a:rPr lang="et-EE" b="1" dirty="0" err="1"/>
              <a:t>tools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Type</a:t>
            </a:r>
            <a:r>
              <a:rPr lang="en-US" b="1" dirty="0"/>
              <a:t> Cad</a:t>
            </a:r>
          </a:p>
          <a:p>
            <a:pPr lvl="1"/>
            <a:r>
              <a:rPr lang="en-US" dirty="0"/>
              <a:t>Select option </a:t>
            </a:r>
            <a:r>
              <a:rPr lang="en-US" b="1" dirty="0"/>
              <a:t>1 – Cadence</a:t>
            </a:r>
            <a:endParaRPr lang="en-US" dirty="0"/>
          </a:p>
          <a:p>
            <a:r>
              <a:rPr lang="et-EE" b="1" dirty="0" err="1"/>
              <a:t>Download</a:t>
            </a:r>
            <a:r>
              <a:rPr lang="et-EE" b="1" dirty="0"/>
              <a:t> </a:t>
            </a:r>
            <a:r>
              <a:rPr lang="et-EE" b="1" dirty="0" err="1"/>
              <a:t>sample</a:t>
            </a:r>
            <a:r>
              <a:rPr lang="et-EE" b="1" dirty="0"/>
              <a:t> </a:t>
            </a:r>
            <a:r>
              <a:rPr lang="et-EE" b="1" dirty="0" err="1"/>
              <a:t>design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da-DK" dirty="0" err="1"/>
              <a:t>wget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https://ati.ttu.ee/~spagliar/teaching/ias0630/labs/sample.v</a:t>
            </a:r>
            <a:endParaRPr lang="da-DK" dirty="0"/>
          </a:p>
          <a:p>
            <a:r>
              <a:rPr lang="et-EE" b="1" dirty="0" err="1"/>
              <a:t>Run</a:t>
            </a:r>
            <a:r>
              <a:rPr lang="et-EE" b="1" dirty="0"/>
              <a:t> </a:t>
            </a:r>
            <a:r>
              <a:rPr lang="et-EE" b="1" dirty="0" err="1"/>
              <a:t>simulation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t-EE" b="1" dirty="0" err="1"/>
              <a:t>Expected</a:t>
            </a:r>
            <a:r>
              <a:rPr lang="et-EE" b="1" dirty="0"/>
              <a:t> </a:t>
            </a:r>
            <a:r>
              <a:rPr lang="et-EE" b="1" dirty="0" err="1"/>
              <a:t>Output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/>
              <a:t>IAS0630 FSM SAMPLE</a:t>
            </a:r>
          </a:p>
          <a:p>
            <a:pPr lvl="1"/>
            <a:r>
              <a:rPr lang="da-DK" dirty="0"/>
              <a:t>Simulation </a:t>
            </a:r>
            <a:r>
              <a:rPr lang="da-DK" dirty="0" err="1"/>
              <a:t>complete</a:t>
            </a:r>
            <a:r>
              <a:rPr lang="da-DK" dirty="0"/>
              <a:t> via finish.</a:t>
            </a:r>
          </a:p>
          <a:p>
            <a:r>
              <a:rPr lang="en-US" b="1" dirty="0"/>
              <a:t> Simulate</a:t>
            </a:r>
            <a:r>
              <a:rPr lang="et-EE" b="1" dirty="0"/>
              <a:t> </a:t>
            </a:r>
            <a:r>
              <a:rPr lang="et-EE" b="1" dirty="0" err="1"/>
              <a:t>with</a:t>
            </a:r>
            <a:r>
              <a:rPr lang="et-EE" b="1" dirty="0"/>
              <a:t> GUI: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-</a:t>
            </a:r>
            <a:r>
              <a:rPr lang="da-DK" dirty="0" err="1"/>
              <a:t>gui</a:t>
            </a:r>
            <a:r>
              <a:rPr lang="da-DK" dirty="0"/>
              <a:t> -</a:t>
            </a:r>
            <a:r>
              <a:rPr lang="da-DK" dirty="0" err="1"/>
              <a:t>debug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n-US" b="1" dirty="0"/>
              <a:t>You should observe:</a:t>
            </a:r>
            <a:endParaRPr lang="en-US" dirty="0"/>
          </a:p>
          <a:p>
            <a:pPr lvl="1"/>
            <a:r>
              <a:rPr lang="en-US" dirty="0"/>
              <a:t>A waveform window &amp;A counter counting from 32 down to 0</a:t>
            </a:r>
          </a:p>
          <a:p>
            <a:endParaRPr lang="da-DK" dirty="0"/>
          </a:p>
          <a:p>
            <a:pPr lvl="1"/>
            <a:endParaRPr lang="da-DK" b="1" dirty="0"/>
          </a:p>
          <a:p>
            <a:pPr lvl="1"/>
            <a:endParaRPr lang="da-DK" dirty="0"/>
          </a:p>
          <a:p>
            <a:endParaRPr lang="en-US" dirty="0"/>
          </a:p>
          <a:p>
            <a:pPr lvl="1"/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E242-1DB4-1357-711E-CC8ED1D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1A7BC-FBA9-B147-7A9B-A8A4881DE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281A4-CBCE-CA16-9454-25CA84AC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5958016" cy="5141076"/>
          </a:xfrm>
        </p:spPr>
        <p:txBody>
          <a:bodyPr/>
          <a:lstStyle/>
          <a:p>
            <a:r>
              <a:rPr lang="en-US" b="1" dirty="0"/>
              <a:t>Task:</a:t>
            </a:r>
          </a:p>
          <a:p>
            <a:pPr lvl="1"/>
            <a:r>
              <a:rPr lang="en-US" dirty="0"/>
              <a:t>Design an FSM-based circuit that computes a simple hash function over sequential input data.</a:t>
            </a:r>
          </a:p>
          <a:p>
            <a:r>
              <a:rPr lang="en-US" b="1" dirty="0"/>
              <a:t>Hash Function:</a:t>
            </a:r>
          </a:p>
          <a:p>
            <a:pPr lvl="1"/>
            <a:r>
              <a:rPr lang="en-US" dirty="0"/>
              <a:t>Used for signature generation or reduction</a:t>
            </a:r>
          </a:p>
          <a:p>
            <a:pPr lvl="1"/>
            <a:r>
              <a:rPr lang="en-US" dirty="0"/>
              <a:t>Fix operation:</a:t>
            </a:r>
          </a:p>
          <a:p>
            <a:pPr lvl="2"/>
            <a:r>
              <a:rPr lang="en-US" dirty="0"/>
              <a:t>hash = (hash mod 997) + 7</a:t>
            </a:r>
            <a:endParaRPr lang="en-US" b="1" dirty="0"/>
          </a:p>
          <a:p>
            <a:r>
              <a:rPr lang="en-US" dirty="0"/>
              <a:t>A testbench is provided in </a:t>
            </a:r>
            <a:r>
              <a:rPr lang="en-US" b="1" dirty="0"/>
              <a:t>lab3_tb.v</a:t>
            </a:r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EC75A-9B37-1B2B-9424-1F86E3381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1035887"/>
            <a:ext cx="5226319" cy="51691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BD6255-014D-A231-172F-C560BA076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112109"/>
            <a:ext cx="5384474" cy="132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8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1729-9ED7-FC8E-C6E7-59F71720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Inputs</a:t>
            </a:r>
            <a:r>
              <a:rPr lang="et-EE" dirty="0"/>
              <a:t> and </a:t>
            </a:r>
            <a:r>
              <a:rPr lang="et-EE" dirty="0" err="1"/>
              <a:t>Outputs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E3074F-6A1A-7DBA-8ABD-5C441F762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410B8-C2F7-2E69-A801-2856E5762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351"/>
            <a:ext cx="5958016" cy="5229612"/>
          </a:xfrm>
        </p:spPr>
        <p:txBody>
          <a:bodyPr/>
          <a:lstStyle/>
          <a:p>
            <a:r>
              <a:rPr lang="et-EE" b="1" dirty="0" err="1"/>
              <a:t>Inputs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 err="1"/>
              <a:t>clk</a:t>
            </a:r>
            <a:r>
              <a:rPr lang="et-EE" dirty="0"/>
              <a:t> – </a:t>
            </a:r>
            <a:r>
              <a:rPr lang="et-EE" dirty="0" err="1"/>
              <a:t>system</a:t>
            </a:r>
            <a:r>
              <a:rPr lang="et-EE" dirty="0"/>
              <a:t> </a:t>
            </a:r>
            <a:r>
              <a:rPr lang="et-EE" dirty="0" err="1"/>
              <a:t>clock</a:t>
            </a:r>
            <a:endParaRPr lang="et-EE" dirty="0"/>
          </a:p>
          <a:p>
            <a:pPr lvl="1"/>
            <a:r>
              <a:rPr lang="et-EE" dirty="0" err="1"/>
              <a:t>rst_n</a:t>
            </a:r>
            <a:r>
              <a:rPr lang="et-EE" dirty="0"/>
              <a:t> – </a:t>
            </a:r>
            <a:r>
              <a:rPr lang="et-EE" dirty="0" err="1"/>
              <a:t>asynchronous</a:t>
            </a:r>
            <a:r>
              <a:rPr lang="et-EE" dirty="0"/>
              <a:t> </a:t>
            </a:r>
            <a:r>
              <a:rPr lang="et-EE" dirty="0" err="1"/>
              <a:t>active-low</a:t>
            </a:r>
            <a:r>
              <a:rPr lang="et-EE" dirty="0"/>
              <a:t> </a:t>
            </a:r>
            <a:r>
              <a:rPr lang="et-EE" dirty="0" err="1"/>
              <a:t>reset</a:t>
            </a:r>
            <a:endParaRPr lang="et-EE" dirty="0"/>
          </a:p>
          <a:p>
            <a:pPr lvl="1"/>
            <a:r>
              <a:rPr lang="et-EE" dirty="0" err="1"/>
              <a:t>use_seed</a:t>
            </a:r>
            <a:r>
              <a:rPr lang="et-EE" dirty="0"/>
              <a:t> – </a:t>
            </a:r>
            <a:r>
              <a:rPr lang="et-EE" dirty="0" err="1"/>
              <a:t>selects</a:t>
            </a:r>
            <a:r>
              <a:rPr lang="et-EE" dirty="0"/>
              <a:t> </a:t>
            </a:r>
            <a:r>
              <a:rPr lang="et-EE" dirty="0" err="1"/>
              <a:t>initial</a:t>
            </a:r>
            <a:r>
              <a:rPr lang="et-EE" dirty="0"/>
              <a:t> </a:t>
            </a:r>
            <a:r>
              <a:rPr lang="et-EE" dirty="0" err="1"/>
              <a:t>hash</a:t>
            </a:r>
            <a:r>
              <a:rPr lang="et-EE" dirty="0"/>
              <a:t> </a:t>
            </a:r>
            <a:r>
              <a:rPr lang="et-EE" dirty="0" err="1"/>
              <a:t>value</a:t>
            </a:r>
            <a:endParaRPr lang="et-EE" dirty="0"/>
          </a:p>
          <a:p>
            <a:pPr lvl="1"/>
            <a:r>
              <a:rPr lang="et-EE" dirty="0" err="1"/>
              <a:t>data_i</a:t>
            </a:r>
            <a:r>
              <a:rPr lang="et-EE" dirty="0"/>
              <a:t> (8-bit) – </a:t>
            </a:r>
            <a:r>
              <a:rPr lang="et-EE" dirty="0" err="1"/>
              <a:t>input</a:t>
            </a:r>
            <a:r>
              <a:rPr lang="et-EE" dirty="0"/>
              <a:t> </a:t>
            </a:r>
            <a:r>
              <a:rPr lang="et-EE" dirty="0" err="1"/>
              <a:t>data</a:t>
            </a:r>
            <a:endParaRPr lang="et-EE" dirty="0"/>
          </a:p>
          <a:p>
            <a:pPr lvl="1"/>
            <a:r>
              <a:rPr lang="et-EE" dirty="0" err="1"/>
              <a:t>valid_i</a:t>
            </a:r>
            <a:r>
              <a:rPr lang="et-EE" dirty="0"/>
              <a:t> – </a:t>
            </a:r>
            <a:r>
              <a:rPr lang="et-EE" dirty="0" err="1"/>
              <a:t>indicates</a:t>
            </a:r>
            <a:r>
              <a:rPr lang="et-EE" dirty="0"/>
              <a:t> valid </a:t>
            </a:r>
            <a:r>
              <a:rPr lang="et-EE" dirty="0" err="1"/>
              <a:t>input</a:t>
            </a:r>
            <a:r>
              <a:rPr lang="et-EE" dirty="0"/>
              <a:t> </a:t>
            </a:r>
            <a:r>
              <a:rPr lang="et-EE" dirty="0" err="1"/>
              <a:t>data</a:t>
            </a:r>
            <a:endParaRPr lang="et-EE" dirty="0"/>
          </a:p>
          <a:p>
            <a:r>
              <a:rPr lang="et-EE" b="1" dirty="0" err="1"/>
              <a:t>Outputs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 err="1"/>
              <a:t>data_o</a:t>
            </a:r>
            <a:r>
              <a:rPr lang="et-EE" dirty="0"/>
              <a:t> – </a:t>
            </a:r>
            <a:r>
              <a:rPr lang="et-EE" dirty="0" err="1"/>
              <a:t>hash</a:t>
            </a:r>
            <a:r>
              <a:rPr lang="et-EE" dirty="0"/>
              <a:t> </a:t>
            </a:r>
            <a:r>
              <a:rPr lang="et-EE" dirty="0" err="1"/>
              <a:t>output</a:t>
            </a:r>
            <a:endParaRPr lang="et-EE" dirty="0"/>
          </a:p>
          <a:p>
            <a:pPr lvl="1"/>
            <a:r>
              <a:rPr lang="et-EE" dirty="0" err="1"/>
              <a:t>valid_o</a:t>
            </a:r>
            <a:r>
              <a:rPr lang="et-EE" dirty="0"/>
              <a:t> – </a:t>
            </a:r>
            <a:r>
              <a:rPr lang="et-EE" dirty="0" err="1"/>
              <a:t>indicates</a:t>
            </a:r>
            <a:r>
              <a:rPr lang="et-EE" dirty="0"/>
              <a:t> valid </a:t>
            </a:r>
            <a:r>
              <a:rPr lang="et-EE" dirty="0" err="1"/>
              <a:t>hash</a:t>
            </a:r>
            <a:r>
              <a:rPr lang="et-EE" dirty="0"/>
              <a:t> </a:t>
            </a:r>
            <a:r>
              <a:rPr lang="et-EE" dirty="0" err="1"/>
              <a:t>output</a:t>
            </a:r>
            <a:endParaRPr lang="et-EE" dirty="0"/>
          </a:p>
          <a:p>
            <a:r>
              <a:rPr lang="et-EE" b="1" dirty="0" err="1"/>
              <a:t>Initial</a:t>
            </a:r>
            <a:r>
              <a:rPr lang="et-EE" b="1" dirty="0"/>
              <a:t> </a:t>
            </a:r>
            <a:r>
              <a:rPr lang="et-EE" b="1" dirty="0" err="1"/>
              <a:t>Hash</a:t>
            </a:r>
            <a:r>
              <a:rPr lang="et-EE" b="1" dirty="0"/>
              <a:t> </a:t>
            </a:r>
            <a:r>
              <a:rPr lang="et-EE" b="1" dirty="0" err="1"/>
              <a:t>Value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333 </a:t>
            </a:r>
            <a:r>
              <a:rPr lang="et-EE" dirty="0" err="1"/>
              <a:t>if</a:t>
            </a:r>
            <a:r>
              <a:rPr lang="et-EE" dirty="0"/>
              <a:t> </a:t>
            </a:r>
            <a:r>
              <a:rPr lang="et-EE" dirty="0" err="1"/>
              <a:t>use_seed</a:t>
            </a:r>
            <a:r>
              <a:rPr lang="et-EE" dirty="0"/>
              <a:t> = 1</a:t>
            </a:r>
          </a:p>
          <a:p>
            <a:pPr lvl="1"/>
            <a:r>
              <a:rPr lang="et-EE" dirty="0"/>
              <a:t>0 </a:t>
            </a:r>
            <a:r>
              <a:rPr lang="et-EE" dirty="0" err="1"/>
              <a:t>if</a:t>
            </a:r>
            <a:r>
              <a:rPr lang="et-EE" dirty="0"/>
              <a:t> </a:t>
            </a:r>
            <a:r>
              <a:rPr lang="et-EE" dirty="0" err="1"/>
              <a:t>use_seed</a:t>
            </a:r>
            <a:r>
              <a:rPr lang="et-EE" dirty="0"/>
              <a:t> = 0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8D35CD-9163-20AB-BD4A-37CCB390C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1187184"/>
            <a:ext cx="5226319" cy="51691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B3421F-F7C2-C44F-32BB-3B0EF88DB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852099"/>
            <a:ext cx="5384474" cy="132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2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10AB0-A46D-AED3-3A59-17A9A520B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E993E-CECA-0177-0607-E87AB958A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FSM </a:t>
            </a:r>
            <a:r>
              <a:rPr lang="et-EE" dirty="0" err="1"/>
              <a:t>Functional</a:t>
            </a:r>
            <a:r>
              <a:rPr lang="et-EE" dirty="0"/>
              <a:t> </a:t>
            </a:r>
            <a:r>
              <a:rPr lang="et-EE" dirty="0" err="1"/>
              <a:t>Rules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2FB9C2-C791-9F72-245F-CF09032E82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7C8B7-414B-31DF-F765-304DAC5AB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351"/>
            <a:ext cx="5958016" cy="5229612"/>
          </a:xfrm>
        </p:spPr>
        <p:txBody>
          <a:bodyPr/>
          <a:lstStyle/>
          <a:p>
            <a:r>
              <a:rPr lang="en-US" dirty="0"/>
              <a:t>On every clock cycle: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valid_i</a:t>
            </a:r>
            <a:r>
              <a:rPr lang="en-US" dirty="0"/>
              <a:t> = 1, input data is processed</a:t>
            </a:r>
          </a:p>
          <a:p>
            <a:r>
              <a:rPr lang="en-US" dirty="0"/>
              <a:t>If no overflow occurs:</a:t>
            </a:r>
          </a:p>
          <a:p>
            <a:pPr lvl="1"/>
            <a:r>
              <a:rPr lang="en-US" dirty="0" err="1"/>
              <a:t>data_i</a:t>
            </a:r>
            <a:r>
              <a:rPr lang="en-US" dirty="0"/>
              <a:t> is added to current hash</a:t>
            </a:r>
          </a:p>
          <a:p>
            <a:pPr lvl="1"/>
            <a:r>
              <a:rPr lang="en-US" dirty="0" err="1"/>
              <a:t>valid_o</a:t>
            </a:r>
            <a:r>
              <a:rPr lang="en-US" dirty="0"/>
              <a:t> is asserted</a:t>
            </a:r>
          </a:p>
          <a:p>
            <a:r>
              <a:rPr lang="en-US" dirty="0"/>
              <a:t>If overflow occurs:</a:t>
            </a:r>
          </a:p>
          <a:p>
            <a:pPr lvl="1"/>
            <a:r>
              <a:rPr lang="en-US" dirty="0"/>
              <a:t>Addition still happens</a:t>
            </a:r>
          </a:p>
          <a:p>
            <a:pPr lvl="1"/>
            <a:r>
              <a:rPr lang="en-US" dirty="0" err="1"/>
              <a:t>valid_o</a:t>
            </a:r>
            <a:r>
              <a:rPr lang="en-US" dirty="0"/>
              <a:t> is </a:t>
            </a:r>
            <a:r>
              <a:rPr lang="en-US" dirty="0" err="1"/>
              <a:t>deasserted</a:t>
            </a:r>
            <a:r>
              <a:rPr lang="en-US" dirty="0"/>
              <a:t> immediately</a:t>
            </a:r>
          </a:p>
          <a:p>
            <a:pPr lvl="1"/>
            <a:r>
              <a:rPr lang="en-US" dirty="0"/>
              <a:t>One clock cycle is spent in a </a:t>
            </a:r>
            <a:r>
              <a:rPr lang="en-US" b="1" dirty="0"/>
              <a:t>fix state</a:t>
            </a:r>
            <a:endParaRPr lang="en-US" dirty="0"/>
          </a:p>
          <a:p>
            <a:r>
              <a:rPr lang="en-US" b="1" dirty="0"/>
              <a:t>Fix Operation:</a:t>
            </a:r>
            <a:endParaRPr lang="en-US" dirty="0"/>
          </a:p>
          <a:p>
            <a:r>
              <a:rPr lang="en-US" dirty="0"/>
              <a:t>hash = (hash mod 997) + 7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2A6A12-59EC-73E5-0570-6BFD21BB8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1187184"/>
            <a:ext cx="5226319" cy="51691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8C3655-EA82-C51A-62E6-44EFED40B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852099"/>
            <a:ext cx="5384474" cy="132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15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7195C-04A5-8670-1D2E-68AAC594A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6AFDB-F1A0-B178-6C0F-452A10FBD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FSM </a:t>
            </a:r>
            <a:r>
              <a:rPr lang="et-EE" dirty="0" err="1"/>
              <a:t>Constraints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7BCCC4-BF17-B7FC-5105-B704694B5A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ACAC9-DA70-503D-FE17-6D8247088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351"/>
            <a:ext cx="5958016" cy="5229612"/>
          </a:xfrm>
        </p:spPr>
        <p:txBody>
          <a:bodyPr/>
          <a:lstStyle/>
          <a:p>
            <a:r>
              <a:rPr lang="en-US" dirty="0"/>
              <a:t>Must use </a:t>
            </a:r>
            <a:r>
              <a:rPr lang="en-US" b="1" dirty="0"/>
              <a:t>2-always block FSM template</a:t>
            </a:r>
            <a:endParaRPr lang="en-US" dirty="0"/>
          </a:p>
          <a:p>
            <a:pPr lvl="1"/>
            <a:r>
              <a:rPr lang="en-US" dirty="0"/>
              <a:t>One sequential block</a:t>
            </a:r>
          </a:p>
          <a:p>
            <a:pPr lvl="1"/>
            <a:r>
              <a:rPr lang="en-US" dirty="0"/>
              <a:t>One combinational block</a:t>
            </a:r>
          </a:p>
          <a:p>
            <a:r>
              <a:rPr lang="en-US" dirty="0"/>
              <a:t>Reset must be </a:t>
            </a:r>
            <a:r>
              <a:rPr lang="en-US" b="1" dirty="0"/>
              <a:t>asynchronous and active-low</a:t>
            </a:r>
            <a:endParaRPr lang="en-US" dirty="0"/>
          </a:p>
          <a:p>
            <a:r>
              <a:rPr lang="en-US" dirty="0"/>
              <a:t>FSM must contain </a:t>
            </a:r>
            <a:r>
              <a:rPr lang="en-US" b="1" dirty="0"/>
              <a:t>4 states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start</a:t>
            </a:r>
          </a:p>
          <a:p>
            <a:pPr lvl="1"/>
            <a:r>
              <a:rPr lang="en-US" dirty="0"/>
              <a:t>idle</a:t>
            </a:r>
          </a:p>
          <a:p>
            <a:pPr lvl="1"/>
            <a:r>
              <a:rPr lang="en-US" dirty="0"/>
              <a:t>run</a:t>
            </a:r>
          </a:p>
          <a:p>
            <a:pPr lvl="1"/>
            <a:r>
              <a:rPr lang="en-US" dirty="0"/>
              <a:t>fix</a:t>
            </a:r>
          </a:p>
          <a:p>
            <a:r>
              <a:rPr lang="en-US" dirty="0"/>
              <a:t>State transitions must follow the given FSM diagram.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0AAD11-95F9-B9E7-A400-5EA0858CE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1187184"/>
            <a:ext cx="5226319" cy="51691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B290AA-28CC-94D3-F188-D84B218CD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852099"/>
            <a:ext cx="5384474" cy="132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51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B11DF-1554-66E5-22E6-836AB3957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015AE-82C8-6D8A-1442-FA384A959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Verification</a:t>
            </a:r>
            <a:r>
              <a:rPr lang="et-EE" dirty="0"/>
              <a:t> &amp; Part 2 </a:t>
            </a:r>
            <a:r>
              <a:rPr lang="et-EE" dirty="0" err="1"/>
              <a:t>Task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D758F1-37F4-5B8B-8435-0CB85814DA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72B73-80FB-7863-8189-05B8C57DA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351"/>
            <a:ext cx="5958016" cy="5229612"/>
          </a:xfrm>
        </p:spPr>
        <p:txBody>
          <a:bodyPr/>
          <a:lstStyle/>
          <a:p>
            <a:r>
              <a:rPr lang="en-US" b="1" dirty="0"/>
              <a:t>Verification:</a:t>
            </a:r>
            <a:endParaRPr lang="en-US" dirty="0"/>
          </a:p>
          <a:p>
            <a:pPr lvl="1"/>
            <a:r>
              <a:rPr lang="en-US" dirty="0"/>
              <a:t>Expected waveform is provided</a:t>
            </a:r>
          </a:p>
          <a:p>
            <a:pPr lvl="1"/>
            <a:r>
              <a:rPr lang="en-US" dirty="0"/>
              <a:t>Use waveform viewer to verify:</a:t>
            </a:r>
          </a:p>
          <a:p>
            <a:pPr lvl="2"/>
            <a:r>
              <a:rPr lang="en-US" dirty="0"/>
              <a:t>State transitions</a:t>
            </a:r>
          </a:p>
          <a:p>
            <a:pPr lvl="2"/>
            <a:r>
              <a:rPr lang="en-US" dirty="0"/>
              <a:t>Hash updates</a:t>
            </a:r>
          </a:p>
          <a:p>
            <a:pPr lvl="2"/>
            <a:r>
              <a:rPr lang="en-US" dirty="0"/>
              <a:t>Overflow and fix behavior</a:t>
            </a:r>
          </a:p>
          <a:p>
            <a:r>
              <a:rPr lang="en-US" b="1" dirty="0"/>
              <a:t>Part 2 – Collision Analysis:</a:t>
            </a:r>
            <a:endParaRPr lang="en-US" dirty="0"/>
          </a:p>
          <a:p>
            <a:pPr lvl="1"/>
            <a:r>
              <a:rPr lang="en-US" dirty="0"/>
              <a:t>Modify the testbench to create a </a:t>
            </a:r>
            <a:r>
              <a:rPr lang="en-US" b="1" dirty="0"/>
              <a:t>hash collision</a:t>
            </a:r>
            <a:endParaRPr lang="en-US" dirty="0"/>
          </a:p>
          <a:p>
            <a:pPr lvl="1"/>
            <a:r>
              <a:rPr lang="en-US" dirty="0"/>
              <a:t>A collision occurs when:</a:t>
            </a:r>
          </a:p>
          <a:p>
            <a:pPr lvl="2"/>
            <a:r>
              <a:rPr lang="en-US" dirty="0"/>
              <a:t>Two different input sequences produce the same hash</a:t>
            </a:r>
          </a:p>
          <a:p>
            <a:pPr lvl="1"/>
            <a:r>
              <a:rPr lang="en-US" dirty="0"/>
              <a:t>Use:</a:t>
            </a:r>
          </a:p>
          <a:p>
            <a:pPr lvl="2"/>
            <a:r>
              <a:rPr lang="en-US" dirty="0"/>
              <a:t>Long input sequences</a:t>
            </a:r>
          </a:p>
          <a:p>
            <a:pPr lvl="2"/>
            <a:r>
              <a:rPr lang="en-US" dirty="0"/>
              <a:t>Reset between hash operations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C6D950-290B-5D37-D7A0-D0D5EDF52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216" y="1187184"/>
            <a:ext cx="5226319" cy="51691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532B76-56B3-15AA-609B-8986E4990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103" y="5514531"/>
            <a:ext cx="5384474" cy="132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68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6FC8A-0927-864E-D40F-9FC33AA87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Expected</a:t>
            </a:r>
            <a:r>
              <a:rPr lang="et-EE" dirty="0"/>
              <a:t> </a:t>
            </a:r>
            <a:r>
              <a:rPr lang="et-EE" dirty="0" err="1"/>
              <a:t>waveform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5296F4-B9A1-0725-D945-604C85FDD7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81BDA8-B712-3F43-E423-004A2740D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inputs are 8’d231 (8’hE7)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139F41-91F8-0761-6C9E-4308B5DDE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7254"/>
            <a:ext cx="12191063" cy="149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4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D3407112A2644AAB9E5EF5A51D0AC" ma:contentTypeVersion="14" ma:contentTypeDescription="Create a new document." ma:contentTypeScope="" ma:versionID="b68b3dfd769fa85a9901d819bd9b34d4">
  <xsd:schema xmlns:xsd="http://www.w3.org/2001/XMLSchema" xmlns:xs="http://www.w3.org/2001/XMLSchema" xmlns:p="http://schemas.microsoft.com/office/2006/metadata/properties" xmlns:ns3="dc002012-cf63-4f1b-99f8-3575717a53b9" xmlns:ns4="6277377a-1be1-4b28-be60-01485481eb42" targetNamespace="http://schemas.microsoft.com/office/2006/metadata/properties" ma:root="true" ma:fieldsID="cb155574c551694458ad97db578f32a4" ns3:_="" ns4:_="">
    <xsd:import namespace="dc002012-cf63-4f1b-99f8-3575717a53b9"/>
    <xsd:import namespace="6277377a-1be1-4b28-be60-01485481eb4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02012-cf63-4f1b-99f8-3575717a53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7377a-1be1-4b28-be60-01485481eb42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002012-cf63-4f1b-99f8-3575717a53b9" xsi:nil="true"/>
  </documentManagement>
</p:properties>
</file>

<file path=customXml/itemProps1.xml><?xml version="1.0" encoding="utf-8"?>
<ds:datastoreItem xmlns:ds="http://schemas.openxmlformats.org/officeDocument/2006/customXml" ds:itemID="{9EDCD98E-E9E8-4486-86AA-F89B5000F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02012-cf63-4f1b-99f8-3575717a53b9"/>
    <ds:schemaRef ds:uri="6277377a-1be1-4b28-be60-01485481e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CF8F20-B80A-4FD6-8907-1DF1D2A2B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6F0EEE-99DF-4341-9ABC-06ECC8482100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277377a-1be1-4b28-be60-01485481eb42"/>
    <ds:schemaRef ds:uri="dc002012-cf63-4f1b-99f8-3575717a53b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48570</TotalTime>
  <Words>618</Words>
  <Application>Microsoft Office PowerPoint</Application>
  <PresentationFormat>Widescreen</PresentationFormat>
  <Paragraphs>133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Verdana</vt:lpstr>
      <vt:lpstr>Wingdings</vt:lpstr>
      <vt:lpstr>Office Theme</vt:lpstr>
      <vt:lpstr>PowerPoint Presentation</vt:lpstr>
      <vt:lpstr>Lab 3 Overview</vt:lpstr>
      <vt:lpstr>Basic Linux Setup</vt:lpstr>
      <vt:lpstr> Lab Description</vt:lpstr>
      <vt:lpstr>Inputs and Outputs</vt:lpstr>
      <vt:lpstr>FSM Functional Rules</vt:lpstr>
      <vt:lpstr>FSM Constraints</vt:lpstr>
      <vt:lpstr>Verification &amp; Part 2 Task</vt:lpstr>
      <vt:lpstr>Expected waveform</vt:lpstr>
      <vt:lpstr>Deliverables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Pagliarini</dc:creator>
  <cp:lastModifiedBy>Sharjeel Imtiaz</cp:lastModifiedBy>
  <cp:revision>441</cp:revision>
  <dcterms:created xsi:type="dcterms:W3CDTF">2019-11-21T08:16:41Z</dcterms:created>
  <dcterms:modified xsi:type="dcterms:W3CDTF">2026-02-02T11:45:51Z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0x01010082FD3407112A2644AAB9E5EF5A51D0AC</vt:lpwstr>
  </property>
</Properties>
</file>