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8" r:id="rId5"/>
    <p:sldId id="316" r:id="rId6"/>
    <p:sldId id="317" r:id="rId7"/>
    <p:sldId id="318" r:id="rId8"/>
    <p:sldId id="319" r:id="rId9"/>
    <p:sldId id="322" r:id="rId10"/>
    <p:sldId id="323" r:id="rId11"/>
    <p:sldId id="321" r:id="rId12"/>
    <p:sldId id="315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9A0471E-C0F5-4C84-B650-4922CB1C3F5F}" v="31" dt="2026-02-02T11:59:00.05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11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custSel addSld delSld modSld">
      <pc:chgData name="Sharjeel Imtiaz" userId="7c3386fc-2d59-45b2-a28c-90741ce0c493" providerId="ADAL" clId="{6A98113E-D1A0-4826-8536-8B3FF8F1A61E}" dt="2026-02-02T11:59:10.032" v="146" actId="15"/>
      <pc:docMkLst>
        <pc:docMk/>
      </pc:docMkLst>
      <pc:sldChg chg="modSp mod">
        <pc:chgData name="Sharjeel Imtiaz" userId="7c3386fc-2d59-45b2-a28c-90741ce0c493" providerId="ADAL" clId="{6A98113E-D1A0-4826-8536-8B3FF8F1A61E}" dt="2026-02-02T11:33:06.087" v="1" actId="20577"/>
        <pc:sldMkLst>
          <pc:docMk/>
          <pc:sldMk cId="2979326792" sldId="258"/>
        </pc:sldMkLst>
        <pc:spChg chg="mod">
          <ac:chgData name="Sharjeel Imtiaz" userId="7c3386fc-2d59-45b2-a28c-90741ce0c493" providerId="ADAL" clId="{6A98113E-D1A0-4826-8536-8B3FF8F1A61E}" dt="2026-02-02T11:33:06.087" v="1" actId="20577"/>
          <ac:spMkLst>
            <pc:docMk/>
            <pc:sldMk cId="2979326792" sldId="258"/>
            <ac:spMk id="11" creationId="{00000000-0000-0000-0000-000000000000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45:11.766" v="13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11:33:25.221" v="3" actId="20577"/>
          <ac:spMkLst>
            <pc:docMk/>
            <pc:sldMk cId="3713294393" sldId="316"/>
            <ac:spMk id="2" creationId="{D51D8ED9-F034-AECE-69CA-F016C16E36B2}"/>
          </ac:spMkLst>
        </pc:spChg>
        <pc:spChg chg="mod">
          <ac:chgData name="Sharjeel Imtiaz" userId="7c3386fc-2d59-45b2-a28c-90741ce0c493" providerId="ADAL" clId="{6A98113E-D1A0-4826-8536-8B3FF8F1A61E}" dt="2026-02-02T11:45:11.766" v="13"/>
          <ac:spMkLst>
            <pc:docMk/>
            <pc:sldMk cId="3713294393" sldId="316"/>
            <ac:spMk id="4" creationId="{B29CA636-0F26-099B-54BE-8E723F3E0231}"/>
          </ac:spMkLst>
        </pc:spChg>
        <pc:spChg chg="add del mod">
          <ac:chgData name="Sharjeel Imtiaz" userId="7c3386fc-2d59-45b2-a28c-90741ce0c493" providerId="ADAL" clId="{6A98113E-D1A0-4826-8536-8B3FF8F1A61E}" dt="2026-02-02T11:41:51.060" v="9"/>
          <ac:spMkLst>
            <pc:docMk/>
            <pc:sldMk cId="3713294393" sldId="316"/>
            <ac:spMk id="5" creationId="{FA9BC467-B649-4F8F-78C1-D7BB5BDD2CF2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1:51:35.481" v="76" actId="14100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11:51:35.481" v="76" actId="14100"/>
          <ac:spMkLst>
            <pc:docMk/>
            <pc:sldMk cId="2500382762" sldId="318"/>
            <ac:spMk id="4" creationId="{227281A4-CBCE-CA16-9454-25CA84ACC6C8}"/>
          </ac:spMkLst>
        </pc:spChg>
        <pc:spChg chg="add del mod">
          <ac:chgData name="Sharjeel Imtiaz" userId="7c3386fc-2d59-45b2-a28c-90741ce0c493" providerId="ADAL" clId="{6A98113E-D1A0-4826-8536-8B3FF8F1A61E}" dt="2026-02-02T11:49:18.026" v="58"/>
          <ac:spMkLst>
            <pc:docMk/>
            <pc:sldMk cId="2500382762" sldId="318"/>
            <ac:spMk id="5" creationId="{47E19137-9191-5AFE-6676-E08B581A3477}"/>
          </ac:spMkLst>
        </pc:spChg>
        <pc:spChg chg="add del mod">
          <ac:chgData name="Sharjeel Imtiaz" userId="7c3386fc-2d59-45b2-a28c-90741ce0c493" providerId="ADAL" clId="{6A98113E-D1A0-4826-8536-8B3FF8F1A61E}" dt="2026-02-02T11:50:32.225" v="70"/>
          <ac:spMkLst>
            <pc:docMk/>
            <pc:sldMk cId="2500382762" sldId="318"/>
            <ac:spMk id="7" creationId="{11718494-8677-8B78-5582-DE2FE5451D29}"/>
          </ac:spMkLst>
        </pc:spChg>
        <pc:picChg chg="del">
          <ac:chgData name="Sharjeel Imtiaz" userId="7c3386fc-2d59-45b2-a28c-90741ce0c493" providerId="ADAL" clId="{6A98113E-D1A0-4826-8536-8B3FF8F1A61E}" dt="2026-02-02T11:49:28.263" v="59" actId="478"/>
          <ac:picMkLst>
            <pc:docMk/>
            <pc:sldMk cId="2500382762" sldId="318"/>
            <ac:picMk id="6" creationId="{C91EC75A-9B37-1B2B-9424-1F86E3381A78}"/>
          </ac:picMkLst>
        </pc:picChg>
        <pc:picChg chg="add mod">
          <ac:chgData name="Sharjeel Imtiaz" userId="7c3386fc-2d59-45b2-a28c-90741ce0c493" providerId="ADAL" clId="{6A98113E-D1A0-4826-8536-8B3FF8F1A61E}" dt="2026-02-02T11:51:28.325" v="75" actId="1076"/>
          <ac:picMkLst>
            <pc:docMk/>
            <pc:sldMk cId="2500382762" sldId="318"/>
            <ac:picMk id="9" creationId="{3C67661E-B209-5D7F-D8E3-72C3F3962927}"/>
          </ac:picMkLst>
        </pc:picChg>
        <pc:picChg chg="del">
          <ac:chgData name="Sharjeel Imtiaz" userId="7c3386fc-2d59-45b2-a28c-90741ce0c493" providerId="ADAL" clId="{6A98113E-D1A0-4826-8536-8B3FF8F1A61E}" dt="2026-02-02T11:49:18.025" v="56" actId="478"/>
          <ac:picMkLst>
            <pc:docMk/>
            <pc:sldMk cId="2500382762" sldId="318"/>
            <ac:picMk id="10" creationId="{9BBD6255-014D-A231-172F-C560BA0768C3}"/>
          </ac:picMkLst>
        </pc:picChg>
      </pc:sldChg>
      <pc:sldChg chg="addSp delSp modSp mod">
        <pc:chgData name="Sharjeel Imtiaz" userId="7c3386fc-2d59-45b2-a28c-90741ce0c493" providerId="ADAL" clId="{6A98113E-D1A0-4826-8536-8B3FF8F1A61E}" dt="2026-02-02T11:54:05.948" v="87" actId="15"/>
        <pc:sldMkLst>
          <pc:docMk/>
          <pc:sldMk cId="724921506" sldId="319"/>
        </pc:sldMkLst>
        <pc:spChg chg="mod">
          <ac:chgData name="Sharjeel Imtiaz" userId="7c3386fc-2d59-45b2-a28c-90741ce0c493" providerId="ADAL" clId="{6A98113E-D1A0-4826-8536-8B3FF8F1A61E}" dt="2026-02-02T11:53:39.072" v="83"/>
          <ac:spMkLst>
            <pc:docMk/>
            <pc:sldMk cId="724921506" sldId="319"/>
            <ac:spMk id="2" creationId="{CE281729-9ED7-FC8E-C6E7-59F71720427A}"/>
          </ac:spMkLst>
        </pc:spChg>
        <pc:spChg chg="mod">
          <ac:chgData name="Sharjeel Imtiaz" userId="7c3386fc-2d59-45b2-a28c-90741ce0c493" providerId="ADAL" clId="{6A98113E-D1A0-4826-8536-8B3FF8F1A61E}" dt="2026-02-02T11:54:05.948" v="87" actId="15"/>
          <ac:spMkLst>
            <pc:docMk/>
            <pc:sldMk cId="724921506" sldId="319"/>
            <ac:spMk id="4" creationId="{EFF410B8-C2F7-2E69-A801-2856E5762EB9}"/>
          </ac:spMkLst>
        </pc:spChg>
        <pc:picChg chg="add mod">
          <ac:chgData name="Sharjeel Imtiaz" userId="7c3386fc-2d59-45b2-a28c-90741ce0c493" providerId="ADAL" clId="{6A98113E-D1A0-4826-8536-8B3FF8F1A61E}" dt="2026-02-02T11:53:30.910" v="82" actId="1076"/>
          <ac:picMkLst>
            <pc:docMk/>
            <pc:sldMk cId="724921506" sldId="319"/>
            <ac:picMk id="5" creationId="{E0C7E330-F66C-B1CC-7E93-62480D8A059F}"/>
          </ac:picMkLst>
        </pc:picChg>
        <pc:picChg chg="del">
          <ac:chgData name="Sharjeel Imtiaz" userId="7c3386fc-2d59-45b2-a28c-90741ce0c493" providerId="ADAL" clId="{6A98113E-D1A0-4826-8536-8B3FF8F1A61E}" dt="2026-02-02T11:53:15.082" v="77" actId="478"/>
          <ac:picMkLst>
            <pc:docMk/>
            <pc:sldMk cId="724921506" sldId="319"/>
            <ac:picMk id="6" creationId="{5B8D35CD-9163-20AB-BD4A-37CCB390CC22}"/>
          </ac:picMkLst>
        </pc:picChg>
        <pc:picChg chg="del">
          <ac:chgData name="Sharjeel Imtiaz" userId="7c3386fc-2d59-45b2-a28c-90741ce0c493" providerId="ADAL" clId="{6A98113E-D1A0-4826-8536-8B3FF8F1A61E}" dt="2026-02-02T11:53:15.881" v="78" actId="478"/>
          <ac:picMkLst>
            <pc:docMk/>
            <pc:sldMk cId="724921506" sldId="319"/>
            <ac:picMk id="7" creationId="{98B3421F-F7C2-C44F-32BB-3B0EF88DB6D7}"/>
          </ac:picMkLst>
        </pc:picChg>
      </pc:sldChg>
      <pc:sldChg chg="addSp modSp mod">
        <pc:chgData name="Sharjeel Imtiaz" userId="7c3386fc-2d59-45b2-a28c-90741ce0c493" providerId="ADAL" clId="{6A98113E-D1A0-4826-8536-8B3FF8F1A61E}" dt="2026-02-02T11:59:10.032" v="146" actId="15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11:59:10.032" v="146" actId="15"/>
          <ac:spMkLst>
            <pc:docMk/>
            <pc:sldMk cId="1993138723" sldId="321"/>
            <ac:spMk id="4" creationId="{F03E2AE9-8848-307B-484F-ABE72A3B76F7}"/>
          </ac:spMkLst>
        </pc:spChg>
        <pc:spChg chg="add mod">
          <ac:chgData name="Sharjeel Imtiaz" userId="7c3386fc-2d59-45b2-a28c-90741ce0c493" providerId="ADAL" clId="{6A98113E-D1A0-4826-8536-8B3FF8F1A61E}" dt="2026-02-02T11:58:54.681" v="142" actId="21"/>
          <ac:spMkLst>
            <pc:docMk/>
            <pc:sldMk cId="1993138723" sldId="321"/>
            <ac:spMk id="5" creationId="{11764EB3-FA4B-0D7B-316C-36E9FBA2B233}"/>
          </ac:spMkLst>
        </pc:spChg>
      </pc:sldChg>
      <pc:sldChg chg="addSp delSp modSp add mod">
        <pc:chgData name="Sharjeel Imtiaz" userId="7c3386fc-2d59-45b2-a28c-90741ce0c493" providerId="ADAL" clId="{6A98113E-D1A0-4826-8536-8B3FF8F1A61E}" dt="2026-02-02T11:57:24.428" v="131" actId="114"/>
        <pc:sldMkLst>
          <pc:docMk/>
          <pc:sldMk cId="1217450743" sldId="322"/>
        </pc:sldMkLst>
        <pc:spChg chg="mod">
          <ac:chgData name="Sharjeel Imtiaz" userId="7c3386fc-2d59-45b2-a28c-90741ce0c493" providerId="ADAL" clId="{6A98113E-D1A0-4826-8536-8B3FF8F1A61E}" dt="2026-02-02T11:54:40.384" v="107" actId="20577"/>
          <ac:spMkLst>
            <pc:docMk/>
            <pc:sldMk cId="1217450743" sldId="322"/>
            <ac:spMk id="2" creationId="{F18AD918-6CE6-C134-E15C-473CA3C25850}"/>
          </ac:spMkLst>
        </pc:spChg>
        <pc:spChg chg="mod">
          <ac:chgData name="Sharjeel Imtiaz" userId="7c3386fc-2d59-45b2-a28c-90741ce0c493" providerId="ADAL" clId="{6A98113E-D1A0-4826-8536-8B3FF8F1A61E}" dt="2026-02-02T11:57:24.428" v="131" actId="114"/>
          <ac:spMkLst>
            <pc:docMk/>
            <pc:sldMk cId="1217450743" sldId="322"/>
            <ac:spMk id="4" creationId="{393E4AC8-8FB2-7C3D-5310-9D880E26F1DD}"/>
          </ac:spMkLst>
        </pc:spChg>
        <pc:spChg chg="add del mod">
          <ac:chgData name="Sharjeel Imtiaz" userId="7c3386fc-2d59-45b2-a28c-90741ce0c493" providerId="ADAL" clId="{6A98113E-D1A0-4826-8536-8B3FF8F1A61E}" dt="2026-02-02T11:56:59.606" v="129"/>
          <ac:spMkLst>
            <pc:docMk/>
            <pc:sldMk cId="1217450743" sldId="322"/>
            <ac:spMk id="6" creationId="{6A46871C-A9BC-350E-8101-68770853C845}"/>
          </ac:spMkLst>
        </pc:spChg>
        <pc:picChg chg="mod">
          <ac:chgData name="Sharjeel Imtiaz" userId="7c3386fc-2d59-45b2-a28c-90741ce0c493" providerId="ADAL" clId="{6A98113E-D1A0-4826-8536-8B3FF8F1A61E}" dt="2026-02-02T11:56:45.782" v="124" actId="1076"/>
          <ac:picMkLst>
            <pc:docMk/>
            <pc:sldMk cId="1217450743" sldId="322"/>
            <ac:picMk id="5" creationId="{B7A475E1-76AA-C370-2658-4840490E0E80}"/>
          </ac:picMkLst>
        </pc:picChg>
      </pc:sldChg>
      <pc:sldChg chg="del">
        <pc:chgData name="Sharjeel Imtiaz" userId="7c3386fc-2d59-45b2-a28c-90741ce0c493" providerId="ADAL" clId="{6A98113E-D1A0-4826-8536-8B3FF8F1A61E}" dt="2026-02-02T11:54:19.382" v="91" actId="47"/>
        <pc:sldMkLst>
          <pc:docMk/>
          <pc:sldMk cId="3507451214" sldId="322"/>
        </pc:sldMkLst>
      </pc:sldChg>
      <pc:sldChg chg="delSp modSp add mod">
        <pc:chgData name="Sharjeel Imtiaz" userId="7c3386fc-2d59-45b2-a28c-90741ce0c493" providerId="ADAL" clId="{6A98113E-D1A0-4826-8536-8B3FF8F1A61E}" dt="2026-02-02T11:58:23.157" v="138" actId="15"/>
        <pc:sldMkLst>
          <pc:docMk/>
          <pc:sldMk cId="3968274763" sldId="323"/>
        </pc:sldMkLst>
        <pc:spChg chg="mod">
          <ac:chgData name="Sharjeel Imtiaz" userId="7c3386fc-2d59-45b2-a28c-90741ce0c493" providerId="ADAL" clId="{6A98113E-D1A0-4826-8536-8B3FF8F1A61E}" dt="2026-02-02T11:58:00.015" v="134"/>
          <ac:spMkLst>
            <pc:docMk/>
            <pc:sldMk cId="3968274763" sldId="323"/>
            <ac:spMk id="2" creationId="{E43FB4C2-2414-B4FD-CD4B-29FCEE4C3A9B}"/>
          </ac:spMkLst>
        </pc:spChg>
        <pc:spChg chg="mod">
          <ac:chgData name="Sharjeel Imtiaz" userId="7c3386fc-2d59-45b2-a28c-90741ce0c493" providerId="ADAL" clId="{6A98113E-D1A0-4826-8536-8B3FF8F1A61E}" dt="2026-02-02T11:58:23.157" v="138" actId="15"/>
          <ac:spMkLst>
            <pc:docMk/>
            <pc:sldMk cId="3968274763" sldId="323"/>
            <ac:spMk id="4" creationId="{A0AF8310-9D72-5318-4B53-9CA28BA7DCF0}"/>
          </ac:spMkLst>
        </pc:spChg>
        <pc:picChg chg="del">
          <ac:chgData name="Sharjeel Imtiaz" userId="7c3386fc-2d59-45b2-a28c-90741ce0c493" providerId="ADAL" clId="{6A98113E-D1A0-4826-8536-8B3FF8F1A61E}" dt="2026-02-02T11:57:50.808" v="133" actId="478"/>
          <ac:picMkLst>
            <pc:docMk/>
            <pc:sldMk cId="3968274763" sldId="323"/>
            <ac:picMk id="5" creationId="{DB802502-1EF5-D6A0-87B3-A861DD9C1560}"/>
          </ac:picMkLst>
        </pc:picChg>
      </pc:sldChg>
      <pc:sldChg chg="del">
        <pc:chgData name="Sharjeel Imtiaz" userId="7c3386fc-2d59-45b2-a28c-90741ce0c493" providerId="ADAL" clId="{6A98113E-D1A0-4826-8536-8B3FF8F1A61E}" dt="2026-02-02T11:54:16.889" v="88" actId="47"/>
        <pc:sldMkLst>
          <pc:docMk/>
          <pc:sldMk cId="2158015751" sldId="324"/>
        </pc:sldMkLst>
      </pc:sldChg>
      <pc:sldChg chg="del">
        <pc:chgData name="Sharjeel Imtiaz" userId="7c3386fc-2d59-45b2-a28c-90741ce0c493" providerId="ADAL" clId="{6A98113E-D1A0-4826-8536-8B3FF8F1A61E}" dt="2026-02-02T11:54:17.597" v="89" actId="47"/>
        <pc:sldMkLst>
          <pc:docMk/>
          <pc:sldMk cId="2159511763" sldId="325"/>
        </pc:sldMkLst>
      </pc:sldChg>
      <pc:sldChg chg="del">
        <pc:chgData name="Sharjeel Imtiaz" userId="7c3386fc-2d59-45b2-a28c-90741ce0c493" providerId="ADAL" clId="{6A98113E-D1A0-4826-8536-8B3FF8F1A61E}" dt="2026-02-02T11:54:18.278" v="90" actId="47"/>
        <pc:sldMkLst>
          <pc:docMk/>
          <pc:sldMk cId="3808168359" sldId="326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t-EE" sz="2800" dirty="0"/>
              <a:t>LAB 4 – AES </a:t>
            </a:r>
            <a:r>
              <a:rPr lang="et-EE" sz="2800" dirty="0" err="1"/>
              <a:t>Simulation</a:t>
            </a:r>
            <a:endParaRPr lang="en-US" sz="2800" dirty="0"/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Lab</a:t>
            </a:r>
            <a:r>
              <a:rPr lang="et-EE" dirty="0"/>
              <a:t> </a:t>
            </a:r>
            <a:r>
              <a:rPr lang="en-US" dirty="0"/>
              <a:t>4</a:t>
            </a:r>
            <a:r>
              <a:rPr lang="et-EE" dirty="0"/>
              <a:t> </a:t>
            </a:r>
            <a:r>
              <a:rPr lang="et-EE" dirty="0" err="1"/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638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n-US" dirty="0"/>
              <a:t>Learn to simulate an AES cipher core in Verilog</a:t>
            </a:r>
          </a:p>
          <a:p>
            <a:pPr lvl="1"/>
            <a:r>
              <a:rPr lang="en-US" dirty="0"/>
              <a:t>Write a testbench to perform multiple encryptions under the same key</a:t>
            </a:r>
          </a:p>
          <a:p>
            <a:pPr lvl="1"/>
            <a:r>
              <a:rPr lang="en-US" dirty="0"/>
              <a:t>Analyze timing, confusion and diffusion properties via simulation</a:t>
            </a:r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35887"/>
            <a:ext cx="7318547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Write a testbench that encrypts 5 different plaintexts using the same AES key.</a:t>
            </a:r>
          </a:p>
          <a:p>
            <a:pPr lvl="1"/>
            <a:r>
              <a:rPr lang="en-US" dirty="0"/>
              <a:t>For each plaintext, observe done and capture </a:t>
            </a:r>
            <a:r>
              <a:rPr lang="en-US" dirty="0" err="1"/>
              <a:t>text_out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Verify the results using an external AES calculator (suggested: the AES calculator referenced in class).</a:t>
            </a:r>
          </a:p>
          <a:p>
            <a:r>
              <a:rPr lang="en-US" b="1" dirty="0"/>
              <a:t>Questions to answer in your brief report:</a:t>
            </a:r>
          </a:p>
          <a:p>
            <a:pPr lvl="1"/>
            <a:r>
              <a:rPr lang="en-US" dirty="0"/>
              <a:t>How many cycles does each encryption take?</a:t>
            </a:r>
          </a:p>
          <a:p>
            <a:pPr lvl="1"/>
            <a:r>
              <a:rPr lang="en-US" dirty="0"/>
              <a:t>Does computation time depend on key or plaintext?</a:t>
            </a:r>
          </a:p>
          <a:p>
            <a:pPr lvl="1"/>
            <a:r>
              <a:rPr lang="en-US" dirty="0"/>
              <a:t>Can you demonstrate confusion? (show differing outputs for small key/plaintext changes)</a:t>
            </a:r>
          </a:p>
          <a:p>
            <a:pPr lvl="1"/>
            <a:r>
              <a:rPr lang="en-US" dirty="0"/>
              <a:t>Can you demonstrate diffusion? (small plaintext change affects many output bits)</a:t>
            </a:r>
          </a:p>
          <a:p>
            <a:r>
              <a:rPr lang="en-US" b="1" dirty="0"/>
              <a:t>Source code (starter):</a:t>
            </a:r>
            <a:r>
              <a:rPr lang="en-US" dirty="0"/>
              <a:t> aes.zip (top-level </a:t>
            </a:r>
            <a:r>
              <a:rPr lang="en-US" dirty="0" err="1"/>
              <a:t>aes_cipher_top.v</a:t>
            </a:r>
            <a:r>
              <a:rPr lang="en-US" dirty="0"/>
              <a:t>). See lab sources</a:t>
            </a:r>
          </a:p>
          <a:p>
            <a:pPr lvl="1"/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C67661E-B209-5D7F-D8E3-72C3F39629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49514" y="3224016"/>
            <a:ext cx="3951009" cy="2521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81729-9ED7-FC8E-C6E7-59F717204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Module</a:t>
            </a:r>
            <a:r>
              <a:rPr lang="et-EE" dirty="0"/>
              <a:t> </a:t>
            </a:r>
            <a:r>
              <a:rPr lang="et-EE" dirty="0" err="1"/>
              <a:t>Interface</a:t>
            </a:r>
            <a:r>
              <a:rPr lang="et-EE" dirty="0"/>
              <a:t> &amp; </a:t>
            </a:r>
            <a:r>
              <a:rPr lang="et-EE" dirty="0" err="1"/>
              <a:t>Signals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E3074F-6A1A-7DBA-8ABD-5C441F7624B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F410B8-C2F7-2E69-A801-2856E5762E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47351"/>
            <a:ext cx="5958016" cy="5229612"/>
          </a:xfrm>
        </p:spPr>
        <p:txBody>
          <a:bodyPr/>
          <a:lstStyle/>
          <a:p>
            <a:r>
              <a:rPr lang="en-US" b="1" dirty="0"/>
              <a:t>T</a:t>
            </a:r>
            <a:r>
              <a:rPr lang="et-EE" b="1" dirty="0"/>
              <a:t>op-</a:t>
            </a:r>
            <a:r>
              <a:rPr lang="et-EE" b="1" dirty="0" err="1"/>
              <a:t>level</a:t>
            </a:r>
            <a:r>
              <a:rPr lang="et-EE" b="1" dirty="0"/>
              <a:t> </a:t>
            </a:r>
            <a:r>
              <a:rPr lang="et-EE" b="1" dirty="0" err="1"/>
              <a:t>signals</a:t>
            </a:r>
            <a:r>
              <a:rPr lang="et-EE" b="1" dirty="0"/>
              <a:t> (</a:t>
            </a:r>
            <a:r>
              <a:rPr lang="et-EE" b="1" dirty="0" err="1"/>
              <a:t>aes_cipher_top.v</a:t>
            </a:r>
            <a:r>
              <a:rPr lang="et-EE" b="1" dirty="0"/>
              <a:t>):</a:t>
            </a:r>
            <a:endParaRPr lang="et-EE" dirty="0"/>
          </a:p>
          <a:p>
            <a:pPr lvl="1"/>
            <a:r>
              <a:rPr lang="et-EE" dirty="0" err="1"/>
              <a:t>clk</a:t>
            </a:r>
            <a:r>
              <a:rPr lang="et-EE" dirty="0"/>
              <a:t> — </a:t>
            </a:r>
            <a:r>
              <a:rPr lang="et-EE" dirty="0" err="1"/>
              <a:t>clock</a:t>
            </a:r>
            <a:endParaRPr lang="et-EE" dirty="0"/>
          </a:p>
          <a:p>
            <a:pPr lvl="1"/>
            <a:r>
              <a:rPr lang="et-EE" dirty="0" err="1"/>
              <a:t>rst_n</a:t>
            </a:r>
            <a:r>
              <a:rPr lang="et-EE" dirty="0"/>
              <a:t> — </a:t>
            </a:r>
            <a:r>
              <a:rPr lang="et-EE" dirty="0" err="1"/>
              <a:t>asynchronous</a:t>
            </a:r>
            <a:r>
              <a:rPr lang="et-EE" dirty="0"/>
              <a:t> </a:t>
            </a:r>
            <a:r>
              <a:rPr lang="et-EE" dirty="0" err="1"/>
              <a:t>active-low</a:t>
            </a:r>
            <a:r>
              <a:rPr lang="et-EE" dirty="0"/>
              <a:t> </a:t>
            </a:r>
            <a:r>
              <a:rPr lang="et-EE" dirty="0" err="1"/>
              <a:t>reset</a:t>
            </a:r>
            <a:endParaRPr lang="et-EE" dirty="0"/>
          </a:p>
          <a:p>
            <a:pPr lvl="1"/>
            <a:r>
              <a:rPr lang="et-EE" dirty="0" err="1"/>
              <a:t>ld</a:t>
            </a:r>
            <a:r>
              <a:rPr lang="et-EE" dirty="0"/>
              <a:t> — load: 1 </a:t>
            </a:r>
            <a:r>
              <a:rPr lang="et-EE" dirty="0" err="1"/>
              <a:t>to</a:t>
            </a:r>
            <a:r>
              <a:rPr lang="et-EE" dirty="0"/>
              <a:t> load </a:t>
            </a:r>
            <a:r>
              <a:rPr lang="et-EE" dirty="0" err="1"/>
              <a:t>key</a:t>
            </a:r>
            <a:r>
              <a:rPr lang="et-EE" dirty="0"/>
              <a:t>/</a:t>
            </a:r>
            <a:r>
              <a:rPr lang="et-EE" dirty="0" err="1"/>
              <a:t>text</a:t>
            </a:r>
            <a:r>
              <a:rPr lang="et-EE" dirty="0"/>
              <a:t>, 0 </a:t>
            </a:r>
            <a:r>
              <a:rPr lang="et-EE" dirty="0" err="1"/>
              <a:t>to</a:t>
            </a:r>
            <a:r>
              <a:rPr lang="et-EE" dirty="0"/>
              <a:t> </a:t>
            </a:r>
            <a:r>
              <a:rPr lang="et-EE" dirty="0" err="1"/>
              <a:t>perform</a:t>
            </a:r>
            <a:r>
              <a:rPr lang="et-EE" dirty="0"/>
              <a:t> </a:t>
            </a:r>
            <a:r>
              <a:rPr lang="et-EE" dirty="0" err="1"/>
              <a:t>computation</a:t>
            </a:r>
            <a:endParaRPr lang="et-EE" dirty="0"/>
          </a:p>
          <a:p>
            <a:pPr lvl="1"/>
            <a:r>
              <a:rPr lang="et-EE" dirty="0" err="1"/>
              <a:t>key</a:t>
            </a:r>
            <a:r>
              <a:rPr lang="et-EE" dirty="0"/>
              <a:t> — </a:t>
            </a:r>
            <a:r>
              <a:rPr lang="et-EE" dirty="0" err="1"/>
              <a:t>key</a:t>
            </a:r>
            <a:r>
              <a:rPr lang="et-EE" dirty="0"/>
              <a:t> </a:t>
            </a:r>
            <a:r>
              <a:rPr lang="et-EE" dirty="0" err="1"/>
              <a:t>input</a:t>
            </a:r>
            <a:r>
              <a:rPr lang="et-EE" dirty="0"/>
              <a:t> (</a:t>
            </a:r>
            <a:r>
              <a:rPr lang="et-EE" dirty="0" err="1"/>
              <a:t>bus</a:t>
            </a:r>
            <a:r>
              <a:rPr lang="et-EE" dirty="0"/>
              <a:t> </a:t>
            </a:r>
            <a:r>
              <a:rPr lang="et-EE" dirty="0" err="1"/>
              <a:t>width</a:t>
            </a:r>
            <a:r>
              <a:rPr lang="et-EE" dirty="0"/>
              <a:t> </a:t>
            </a:r>
            <a:r>
              <a:rPr lang="et-EE" dirty="0" err="1"/>
              <a:t>per</a:t>
            </a:r>
            <a:r>
              <a:rPr lang="et-EE" dirty="0"/>
              <a:t> </a:t>
            </a:r>
            <a:r>
              <a:rPr lang="et-EE" dirty="0" err="1"/>
              <a:t>top</a:t>
            </a:r>
            <a:r>
              <a:rPr lang="et-EE" dirty="0"/>
              <a:t> </a:t>
            </a:r>
            <a:r>
              <a:rPr lang="et-EE" dirty="0" err="1"/>
              <a:t>module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text_in</a:t>
            </a:r>
            <a:r>
              <a:rPr lang="et-EE" dirty="0"/>
              <a:t> — </a:t>
            </a:r>
            <a:r>
              <a:rPr lang="et-EE" dirty="0" err="1"/>
              <a:t>plaintext</a:t>
            </a:r>
            <a:r>
              <a:rPr lang="et-EE" dirty="0"/>
              <a:t> </a:t>
            </a:r>
            <a:r>
              <a:rPr lang="et-EE" dirty="0" err="1"/>
              <a:t>input</a:t>
            </a:r>
            <a:endParaRPr lang="et-EE" dirty="0"/>
          </a:p>
          <a:p>
            <a:pPr lvl="1"/>
            <a:r>
              <a:rPr lang="et-EE" dirty="0" err="1"/>
              <a:t>done</a:t>
            </a:r>
            <a:r>
              <a:rPr lang="et-EE" dirty="0"/>
              <a:t> — </a:t>
            </a:r>
            <a:r>
              <a:rPr lang="et-EE" dirty="0" err="1"/>
              <a:t>indicates</a:t>
            </a:r>
            <a:r>
              <a:rPr lang="et-EE" dirty="0"/>
              <a:t> </a:t>
            </a:r>
            <a:r>
              <a:rPr lang="et-EE" dirty="0" err="1"/>
              <a:t>encryption</a:t>
            </a:r>
            <a:r>
              <a:rPr lang="et-EE" dirty="0"/>
              <a:t> </a:t>
            </a:r>
            <a:r>
              <a:rPr lang="et-EE" dirty="0" err="1"/>
              <a:t>finished</a:t>
            </a:r>
            <a:endParaRPr lang="et-EE" dirty="0"/>
          </a:p>
          <a:p>
            <a:pPr lvl="1"/>
            <a:r>
              <a:rPr lang="et-EE" dirty="0" err="1"/>
              <a:t>text_out</a:t>
            </a:r>
            <a:r>
              <a:rPr lang="et-EE" dirty="0"/>
              <a:t> — </a:t>
            </a:r>
            <a:r>
              <a:rPr lang="et-EE" dirty="0" err="1"/>
              <a:t>cipher</a:t>
            </a:r>
            <a:r>
              <a:rPr lang="et-EE" dirty="0"/>
              <a:t> </a:t>
            </a:r>
            <a:r>
              <a:rPr lang="et-EE" dirty="0" err="1"/>
              <a:t>output</a:t>
            </a:r>
            <a:endParaRPr lang="et-EE" dirty="0"/>
          </a:p>
          <a:p>
            <a:r>
              <a:rPr lang="et-EE" b="1" dirty="0"/>
              <a:t>Notes:</a:t>
            </a:r>
            <a:endParaRPr lang="et-EE" dirty="0"/>
          </a:p>
          <a:p>
            <a:pPr lvl="1"/>
            <a:r>
              <a:rPr lang="et-EE" dirty="0" err="1"/>
              <a:t>ld</a:t>
            </a:r>
            <a:r>
              <a:rPr lang="et-EE" dirty="0"/>
              <a:t> = 1 </a:t>
            </a:r>
            <a:r>
              <a:rPr lang="et-EE" dirty="0" err="1"/>
              <a:t>indicates</a:t>
            </a:r>
            <a:r>
              <a:rPr lang="et-EE" dirty="0"/>
              <a:t> </a:t>
            </a:r>
            <a:r>
              <a:rPr lang="et-EE" dirty="0" err="1"/>
              <a:t>loading</a:t>
            </a:r>
            <a:r>
              <a:rPr lang="et-EE" dirty="0"/>
              <a:t> </a:t>
            </a:r>
            <a:r>
              <a:rPr lang="et-EE" dirty="0" err="1"/>
              <a:t>inputs</a:t>
            </a:r>
            <a:r>
              <a:rPr lang="et-EE" dirty="0"/>
              <a:t>; </a:t>
            </a:r>
            <a:r>
              <a:rPr lang="et-EE" dirty="0" err="1"/>
              <a:t>ld</a:t>
            </a:r>
            <a:r>
              <a:rPr lang="et-EE" dirty="0"/>
              <a:t> = 0 </a:t>
            </a:r>
            <a:r>
              <a:rPr lang="et-EE" dirty="0" err="1"/>
              <a:t>starts</a:t>
            </a:r>
            <a:r>
              <a:rPr lang="et-EE" dirty="0"/>
              <a:t> </a:t>
            </a:r>
            <a:r>
              <a:rPr lang="et-EE" dirty="0" err="1"/>
              <a:t>computation</a:t>
            </a:r>
            <a:r>
              <a:rPr lang="et-EE" dirty="0"/>
              <a:t>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0C7E330-F66C-B1CC-7E93-62480D8A05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69211" y="1669576"/>
            <a:ext cx="4831061" cy="308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492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CC360-4E4C-9FA0-B952-37AAB4123A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8AD918-6CE6-C134-E15C-473CA3C258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Activity</a:t>
            </a:r>
            <a:r>
              <a:rPr lang="et-EE" dirty="0"/>
              <a:t> </a:t>
            </a:r>
            <a:r>
              <a:rPr lang="et-EE" dirty="0" err="1"/>
              <a:t>Instructions</a:t>
            </a:r>
            <a:r>
              <a:rPr lang="et-EE" dirty="0"/>
              <a:t> 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AE26ABE-AF77-5070-886F-F0684EED2B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93E4AC8-8FB2-7C3D-5310-9D880E26F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47351"/>
            <a:ext cx="6633520" cy="5229612"/>
          </a:xfrm>
        </p:spPr>
        <p:txBody>
          <a:bodyPr/>
          <a:lstStyle/>
          <a:p>
            <a:r>
              <a:rPr lang="en-US" dirty="0"/>
              <a:t>Unzip </a:t>
            </a:r>
            <a:r>
              <a:rPr lang="en-US" i="1" dirty="0"/>
              <a:t>aes.zip </a:t>
            </a:r>
            <a:r>
              <a:rPr lang="en-US" dirty="0"/>
              <a:t>into your working folder and open </a:t>
            </a:r>
            <a:r>
              <a:rPr lang="en-US" dirty="0" err="1"/>
              <a:t>aes_cipher_top.v</a:t>
            </a:r>
            <a:r>
              <a:rPr lang="en-US" dirty="0"/>
              <a:t>. </a:t>
            </a:r>
          </a:p>
          <a:p>
            <a:r>
              <a:rPr lang="en-US" dirty="0"/>
              <a:t>Create a testbench lab4_tb.v that:</a:t>
            </a:r>
          </a:p>
          <a:p>
            <a:pPr lvl="1"/>
            <a:r>
              <a:rPr lang="en-US" dirty="0"/>
              <a:t>Applies reset, then releases it.</a:t>
            </a:r>
          </a:p>
          <a:p>
            <a:pPr lvl="1"/>
            <a:r>
              <a:rPr lang="en-US" dirty="0"/>
              <a:t>Loads a single key (same key for all tests).</a:t>
            </a:r>
          </a:p>
          <a:p>
            <a:pPr lvl="1"/>
            <a:r>
              <a:rPr lang="en-US" dirty="0"/>
              <a:t>For each of 5 plaintexts:</a:t>
            </a:r>
          </a:p>
          <a:p>
            <a:pPr lvl="2"/>
            <a:r>
              <a:rPr lang="en-US" dirty="0"/>
              <a:t>Assert </a:t>
            </a:r>
            <a:r>
              <a:rPr lang="en-US" i="1" dirty="0" err="1"/>
              <a:t>ld</a:t>
            </a:r>
            <a:r>
              <a:rPr lang="en-US" i="1" dirty="0"/>
              <a:t> = 1 </a:t>
            </a:r>
            <a:r>
              <a:rPr lang="en-US" dirty="0"/>
              <a:t>and present key and </a:t>
            </a:r>
            <a:r>
              <a:rPr lang="en-US" i="1" dirty="0" err="1"/>
              <a:t>text_in</a:t>
            </a:r>
            <a:r>
              <a:rPr lang="en-US" i="1" dirty="0"/>
              <a:t> </a:t>
            </a:r>
            <a:r>
              <a:rPr lang="en-US" dirty="0"/>
              <a:t>for the required cycles to load.</a:t>
            </a:r>
          </a:p>
          <a:p>
            <a:pPr lvl="2"/>
            <a:r>
              <a:rPr lang="en-US" dirty="0" err="1"/>
              <a:t>Deassert</a:t>
            </a:r>
            <a:r>
              <a:rPr lang="en-US" dirty="0"/>
              <a:t> </a:t>
            </a:r>
            <a:r>
              <a:rPr lang="en-US" dirty="0" err="1"/>
              <a:t>ld</a:t>
            </a:r>
            <a:r>
              <a:rPr lang="en-US" dirty="0"/>
              <a:t> </a:t>
            </a:r>
            <a:r>
              <a:rPr lang="en-US" i="1" dirty="0"/>
              <a:t>(set </a:t>
            </a:r>
            <a:r>
              <a:rPr lang="en-US" i="1" dirty="0" err="1"/>
              <a:t>ld</a:t>
            </a:r>
            <a:r>
              <a:rPr lang="en-US" i="1" dirty="0"/>
              <a:t> = 0) </a:t>
            </a:r>
            <a:r>
              <a:rPr lang="en-US" dirty="0"/>
              <a:t>to start computation.</a:t>
            </a:r>
          </a:p>
          <a:p>
            <a:pPr lvl="2"/>
            <a:r>
              <a:rPr lang="en-US" dirty="0"/>
              <a:t>Wait for done to assert; record </a:t>
            </a:r>
            <a:r>
              <a:rPr lang="en-US" i="1" dirty="0" err="1"/>
              <a:t>text_out</a:t>
            </a:r>
            <a:r>
              <a:rPr lang="en-US" i="1" dirty="0"/>
              <a:t> </a:t>
            </a:r>
            <a:r>
              <a:rPr lang="en-US" dirty="0"/>
              <a:t>and cycle count.</a:t>
            </a:r>
          </a:p>
          <a:p>
            <a:pPr lvl="2"/>
            <a:r>
              <a:rPr lang="en-US" dirty="0"/>
              <a:t>Insert a small gap or reset between tests if needed.</a:t>
            </a:r>
          </a:p>
          <a:p>
            <a:pPr lvl="1"/>
            <a:r>
              <a:rPr lang="en-US" dirty="0"/>
              <a:t>Print runtime info (</a:t>
            </a:r>
            <a:r>
              <a:rPr lang="en-US" i="1" dirty="0"/>
              <a:t>start cycle, done cycle, cycles taken, </a:t>
            </a:r>
            <a:r>
              <a:rPr lang="en-US" i="1" dirty="0" err="1"/>
              <a:t>text_out</a:t>
            </a:r>
            <a:r>
              <a:rPr lang="en-US" dirty="0"/>
              <a:t>).</a:t>
            </a:r>
          </a:p>
          <a:p>
            <a:r>
              <a:rPr lang="en-US" dirty="0"/>
              <a:t>Verify each </a:t>
            </a:r>
            <a:r>
              <a:rPr lang="en-US" i="1" dirty="0" err="1"/>
              <a:t>text_out</a:t>
            </a:r>
            <a:r>
              <a:rPr lang="en-US" i="1" dirty="0"/>
              <a:t> </a:t>
            </a:r>
            <a:r>
              <a:rPr lang="en-US" dirty="0"/>
              <a:t>against an AES reference (web calculator or trusted tool).</a:t>
            </a:r>
          </a:p>
          <a:p>
            <a:r>
              <a:rPr lang="en-US" dirty="0"/>
              <a:t>Produce waveform screenshots showing </a:t>
            </a:r>
            <a:r>
              <a:rPr lang="en-US" i="1" dirty="0" err="1"/>
              <a:t>ld</a:t>
            </a:r>
            <a:r>
              <a:rPr lang="en-US" i="1" dirty="0"/>
              <a:t>, done, </a:t>
            </a:r>
            <a:r>
              <a:rPr lang="en-US" i="1" dirty="0" err="1"/>
              <a:t>text_in</a:t>
            </a:r>
            <a:r>
              <a:rPr lang="en-US" i="1" dirty="0"/>
              <a:t>, </a:t>
            </a:r>
            <a:r>
              <a:rPr lang="en-US" i="1" dirty="0" err="1"/>
              <a:t>text_out</a:t>
            </a:r>
            <a:r>
              <a:rPr lang="en-US" i="1" dirty="0"/>
              <a:t>, </a:t>
            </a:r>
            <a:r>
              <a:rPr lang="en-US" dirty="0"/>
              <a:t>and key lines.</a:t>
            </a:r>
          </a:p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7A475E1-76AA-C370-2658-4840490E0E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98724" y="1661338"/>
            <a:ext cx="4831061" cy="3083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745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3AAA3E-40DD-8FF9-21AE-3FC7EEA7AB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FB4C2-2414-B4FD-CD4B-29FCEE4C3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Functional</a:t>
            </a:r>
            <a:r>
              <a:rPr lang="et-EE" dirty="0"/>
              <a:t> </a:t>
            </a:r>
            <a:r>
              <a:rPr lang="et-EE" dirty="0" err="1"/>
              <a:t>Requirements</a:t>
            </a:r>
            <a:r>
              <a:rPr lang="et-EE" dirty="0"/>
              <a:t> &amp; </a:t>
            </a:r>
            <a:r>
              <a:rPr lang="et-EE" dirty="0" err="1"/>
              <a:t>Verification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D76DE3-88A3-4BC7-6891-CF5CC34F4E2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0AF8310-9D72-5318-4B53-9CA28BA7D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8" y="947351"/>
            <a:ext cx="10645347" cy="5229612"/>
          </a:xfrm>
        </p:spPr>
        <p:txBody>
          <a:bodyPr/>
          <a:lstStyle/>
          <a:p>
            <a:r>
              <a:rPr lang="en-US" b="1" dirty="0"/>
              <a:t>Functional Requirements:</a:t>
            </a:r>
            <a:endParaRPr lang="en-US" dirty="0"/>
          </a:p>
          <a:p>
            <a:pPr lvl="1"/>
            <a:r>
              <a:rPr lang="en-US" dirty="0"/>
              <a:t>Testbench must preserve a single fixed key across all 5 encryptions</a:t>
            </a:r>
          </a:p>
          <a:p>
            <a:pPr lvl="1"/>
            <a:r>
              <a:rPr lang="en-US" dirty="0"/>
              <a:t>For each test: measure cycles from start (</a:t>
            </a:r>
            <a:r>
              <a:rPr lang="en-US" dirty="0" err="1"/>
              <a:t>ld</a:t>
            </a:r>
            <a:r>
              <a:rPr lang="en-US" dirty="0"/>
              <a:t> release) to done assertion</a:t>
            </a:r>
          </a:p>
          <a:p>
            <a:pPr lvl="1"/>
            <a:r>
              <a:rPr lang="en-US" dirty="0"/>
              <a:t>Do not modify core source files; only add a testbench</a:t>
            </a:r>
          </a:p>
          <a:p>
            <a:pPr lvl="1"/>
            <a:r>
              <a:rPr lang="en-US" dirty="0"/>
              <a:t>Ensure reset is asserted initially and is released before test vectors</a:t>
            </a:r>
          </a:p>
          <a:p>
            <a:r>
              <a:rPr lang="en-US" b="1" dirty="0"/>
              <a:t>Verification:</a:t>
            </a:r>
            <a:endParaRPr lang="en-US" dirty="0"/>
          </a:p>
          <a:p>
            <a:pPr lvl="1"/>
            <a:r>
              <a:rPr lang="en-US" dirty="0"/>
              <a:t>Verify outputs using the online AES calculator (or a reference AES tool)</a:t>
            </a:r>
          </a:p>
          <a:p>
            <a:pPr lvl="1"/>
            <a:r>
              <a:rPr lang="en-US" dirty="0"/>
              <a:t>Show waveforms for at least two tests (one demonstrating typical run, one demonstrating any observable latency or behavior)</a:t>
            </a:r>
          </a:p>
          <a:p>
            <a:pPr lvl="1"/>
            <a:r>
              <a:rPr lang="en-US" dirty="0"/>
              <a:t>Answer confusion/diffusion questions with concrete examples (e.g., flip 1 bit of plaintext → show output bits changed)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82747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8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a zip file named:</a:t>
            </a:r>
          </a:p>
          <a:p>
            <a:pPr lvl="1"/>
            <a:r>
              <a:rPr lang="en-US" dirty="0"/>
              <a:t>Lab4_StudentID.zip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Testbench file lab4_tb.v</a:t>
            </a:r>
          </a:p>
          <a:p>
            <a:pPr lvl="1"/>
            <a:r>
              <a:rPr lang="en-US" dirty="0"/>
              <a:t>Any small scripts you used to generate vectors (optional)</a:t>
            </a:r>
          </a:p>
          <a:p>
            <a:pPr lvl="1"/>
            <a:r>
              <a:rPr lang="en-US" dirty="0"/>
              <a:t>Screenshots:</a:t>
            </a:r>
          </a:p>
          <a:p>
            <a:pPr lvl="2"/>
            <a:r>
              <a:rPr lang="en-US" dirty="0"/>
              <a:t>Waveform showing </a:t>
            </a:r>
            <a:r>
              <a:rPr lang="en-US" dirty="0" err="1"/>
              <a:t>ld</a:t>
            </a:r>
            <a:r>
              <a:rPr lang="en-US" dirty="0"/>
              <a:t>, done, </a:t>
            </a:r>
            <a:r>
              <a:rPr lang="en-US" dirty="0" err="1"/>
              <a:t>text_in</a:t>
            </a:r>
            <a:r>
              <a:rPr lang="en-US" dirty="0"/>
              <a:t>, </a:t>
            </a:r>
            <a:r>
              <a:rPr lang="en-US" dirty="0" err="1"/>
              <a:t>text_out</a:t>
            </a:r>
            <a:endParaRPr lang="en-US" dirty="0"/>
          </a:p>
          <a:p>
            <a:pPr lvl="2"/>
            <a:r>
              <a:rPr lang="en-US" dirty="0"/>
              <a:t>Screenshot showing verification result from AES calculator for at least two plaintexts</a:t>
            </a:r>
          </a:p>
          <a:p>
            <a:pPr lvl="1"/>
            <a:r>
              <a:rPr lang="en-US" dirty="0"/>
              <a:t>Short report (1 page max) containing:</a:t>
            </a:r>
          </a:p>
          <a:p>
            <a:pPr lvl="2"/>
            <a:r>
              <a:rPr lang="en-US" dirty="0"/>
              <a:t>Key used, list of 5 plaintexts and corresponding ciphertexts</a:t>
            </a:r>
          </a:p>
          <a:p>
            <a:pPr lvl="2"/>
            <a:r>
              <a:rPr lang="en-US" dirty="0"/>
              <a:t>Cycles taken for each encryption</a:t>
            </a:r>
          </a:p>
          <a:p>
            <a:pPr lvl="2"/>
            <a:r>
              <a:rPr lang="en-US" dirty="0"/>
              <a:t>Answers to confusion/diffusion questions</a:t>
            </a:r>
          </a:p>
          <a:p>
            <a:pPr lvl="1"/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11764EB3-FA4B-0D7B-316C-36E9FBA2B2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t-EE" altLang="et-EE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9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48596</TotalTime>
  <Words>835</Words>
  <Application>Microsoft Office PowerPoint</Application>
  <PresentationFormat>Widescreen</PresentationFormat>
  <Paragraphs>120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Verdana</vt:lpstr>
      <vt:lpstr>Wingdings</vt:lpstr>
      <vt:lpstr>Office Theme</vt:lpstr>
      <vt:lpstr>PowerPoint Presentation</vt:lpstr>
      <vt:lpstr>Lab 4 Overview</vt:lpstr>
      <vt:lpstr>Basic Linux Setup</vt:lpstr>
      <vt:lpstr> Lab Description</vt:lpstr>
      <vt:lpstr>Module Interface &amp; Signals</vt:lpstr>
      <vt:lpstr>Activity Instructions </vt:lpstr>
      <vt:lpstr>Functional Requirements &amp; Verification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442</cp:revision>
  <dcterms:created xsi:type="dcterms:W3CDTF">2019-11-21T08:16:41Z</dcterms:created>
  <dcterms:modified xsi:type="dcterms:W3CDTF">2026-02-02T11:59:11Z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