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8" r:id="rId5"/>
    <p:sldId id="316" r:id="rId6"/>
    <p:sldId id="317" r:id="rId7"/>
    <p:sldId id="318" r:id="rId8"/>
    <p:sldId id="324" r:id="rId9"/>
    <p:sldId id="325" r:id="rId10"/>
    <p:sldId id="326" r:id="rId11"/>
    <p:sldId id="321" r:id="rId12"/>
    <p:sldId id="315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608D07-5D40-4E78-BC22-E6C8672A6062}" v="28" dt="2026-02-02T12:10:53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custSel addSld delSld modSld">
      <pc:chgData name="Sharjeel Imtiaz" userId="7c3386fc-2d59-45b2-a28c-90741ce0c493" providerId="ADAL" clId="{6A98113E-D1A0-4826-8536-8B3FF8F1A61E}" dt="2026-02-02T12:15:35.429" v="98"/>
      <pc:docMkLst>
        <pc:docMk/>
      </pc:docMkLst>
      <pc:sldChg chg="modSp mod">
        <pc:chgData name="Sharjeel Imtiaz" userId="7c3386fc-2d59-45b2-a28c-90741ce0c493" providerId="ADAL" clId="{6A98113E-D1A0-4826-8536-8B3FF8F1A61E}" dt="2026-02-02T12:01:40.026" v="3" actId="20577"/>
        <pc:sldMkLst>
          <pc:docMk/>
          <pc:sldMk cId="2979326792" sldId="258"/>
        </pc:sldMkLst>
        <pc:spChg chg="mod">
          <ac:chgData name="Sharjeel Imtiaz" userId="7c3386fc-2d59-45b2-a28c-90741ce0c493" providerId="ADAL" clId="{6A98113E-D1A0-4826-8536-8B3FF8F1A61E}" dt="2026-02-02T12:01:40.026" v="3" actId="20577"/>
          <ac:spMkLst>
            <pc:docMk/>
            <pc:sldMk cId="2979326792" sldId="258"/>
            <ac:spMk id="11" creationId="{00000000-0000-0000-0000-000000000000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2:02:50.133" v="13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12:01:45.993" v="5" actId="20577"/>
          <ac:spMkLst>
            <pc:docMk/>
            <pc:sldMk cId="3713294393" sldId="316"/>
            <ac:spMk id="2" creationId="{D51D8ED9-F034-AECE-69CA-F016C16E36B2}"/>
          </ac:spMkLst>
        </pc:spChg>
        <pc:spChg chg="mod">
          <ac:chgData name="Sharjeel Imtiaz" userId="7c3386fc-2d59-45b2-a28c-90741ce0c493" providerId="ADAL" clId="{6A98113E-D1A0-4826-8536-8B3FF8F1A61E}" dt="2026-02-02T12:02:19.405" v="11"/>
          <ac:spMkLst>
            <pc:docMk/>
            <pc:sldMk cId="3713294393" sldId="316"/>
            <ac:spMk id="4" creationId="{B29CA636-0F26-099B-54BE-8E723F3E0231}"/>
          </ac:spMkLst>
        </pc:spChg>
        <pc:spChg chg="add del mod">
          <ac:chgData name="Sharjeel Imtiaz" userId="7c3386fc-2d59-45b2-a28c-90741ce0c493" providerId="ADAL" clId="{6A98113E-D1A0-4826-8536-8B3FF8F1A61E}" dt="2026-02-02T12:02:50.133" v="13"/>
          <ac:spMkLst>
            <pc:docMk/>
            <pc:sldMk cId="3713294393" sldId="316"/>
            <ac:spMk id="6" creationId="{BE5C19A2-6924-9921-D25F-67D8D8F482BC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2:05:32.344" v="35" actId="1076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12:05:10.219" v="28" actId="14100"/>
          <ac:spMkLst>
            <pc:docMk/>
            <pc:sldMk cId="2500382762" sldId="318"/>
            <ac:spMk id="4" creationId="{227281A4-CBCE-CA16-9454-25CA84ACC6C8}"/>
          </ac:spMkLst>
        </pc:spChg>
        <pc:spChg chg="add del mod">
          <ac:chgData name="Sharjeel Imtiaz" userId="7c3386fc-2d59-45b2-a28c-90741ce0c493" providerId="ADAL" clId="{6A98113E-D1A0-4826-8536-8B3FF8F1A61E}" dt="2026-02-02T12:05:11.306" v="31"/>
          <ac:spMkLst>
            <pc:docMk/>
            <pc:sldMk cId="2500382762" sldId="318"/>
            <ac:spMk id="11" creationId="{E229E4E7-1A17-65A3-6CF3-941D9750E6E4}"/>
          </ac:spMkLst>
        </pc:spChg>
        <pc:picChg chg="del">
          <ac:chgData name="Sharjeel Imtiaz" userId="7c3386fc-2d59-45b2-a28c-90741ce0c493" providerId="ADAL" clId="{6A98113E-D1A0-4826-8536-8B3FF8F1A61E}" dt="2026-02-02T12:05:11.305" v="29" actId="478"/>
          <ac:picMkLst>
            <pc:docMk/>
            <pc:sldMk cId="2500382762" sldId="318"/>
            <ac:picMk id="9" creationId="{3C67661E-B209-5D7F-D8E3-72C3F3962927}"/>
          </ac:picMkLst>
        </pc:picChg>
        <pc:picChg chg="add mod">
          <ac:chgData name="Sharjeel Imtiaz" userId="7c3386fc-2d59-45b2-a28c-90741ce0c493" providerId="ADAL" clId="{6A98113E-D1A0-4826-8536-8B3FF8F1A61E}" dt="2026-02-02T12:05:32.344" v="35" actId="1076"/>
          <ac:picMkLst>
            <pc:docMk/>
            <pc:sldMk cId="2500382762" sldId="318"/>
            <ac:picMk id="13" creationId="{745C3897-24F2-6D14-1AD3-1981981351FC}"/>
          </ac:picMkLst>
        </pc:picChg>
      </pc:sldChg>
      <pc:sldChg chg="del">
        <pc:chgData name="Sharjeel Imtiaz" userId="7c3386fc-2d59-45b2-a28c-90741ce0c493" providerId="ADAL" clId="{6A98113E-D1A0-4826-8536-8B3FF8F1A61E}" dt="2026-02-02T12:05:49.626" v="36" actId="47"/>
        <pc:sldMkLst>
          <pc:docMk/>
          <pc:sldMk cId="724921506" sldId="319"/>
        </pc:sldMkLst>
      </pc:sldChg>
      <pc:sldChg chg="addSp delSp modSp mod">
        <pc:chgData name="Sharjeel Imtiaz" userId="7c3386fc-2d59-45b2-a28c-90741ce0c493" providerId="ADAL" clId="{6A98113E-D1A0-4826-8536-8B3FF8F1A61E}" dt="2026-02-02T12:15:35.429" v="98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12:11:00.537" v="96" actId="15"/>
          <ac:spMkLst>
            <pc:docMk/>
            <pc:sldMk cId="1993138723" sldId="321"/>
            <ac:spMk id="4" creationId="{F03E2AE9-8848-307B-484F-ABE72A3B76F7}"/>
          </ac:spMkLst>
        </pc:spChg>
        <pc:spChg chg="del">
          <ac:chgData name="Sharjeel Imtiaz" userId="7c3386fc-2d59-45b2-a28c-90741ce0c493" providerId="ADAL" clId="{6A98113E-D1A0-4826-8536-8B3FF8F1A61E}" dt="2026-02-02T12:00:40.156" v="1"/>
          <ac:spMkLst>
            <pc:docMk/>
            <pc:sldMk cId="1993138723" sldId="321"/>
            <ac:spMk id="5" creationId="{11764EB3-FA4B-0D7B-316C-36E9FBA2B233}"/>
          </ac:spMkLst>
        </pc:spChg>
        <pc:spChg chg="add del mod">
          <ac:chgData name="Sharjeel Imtiaz" userId="7c3386fc-2d59-45b2-a28c-90741ce0c493" providerId="ADAL" clId="{6A98113E-D1A0-4826-8536-8B3FF8F1A61E}" dt="2026-02-02T12:15:35.429" v="98"/>
          <ac:spMkLst>
            <pc:docMk/>
            <pc:sldMk cId="1993138723" sldId="321"/>
            <ac:spMk id="6" creationId="{09409783-B116-4257-3DBF-45D2E8EA0906}"/>
          </ac:spMkLst>
        </pc:spChg>
      </pc:sldChg>
      <pc:sldChg chg="del">
        <pc:chgData name="Sharjeel Imtiaz" userId="7c3386fc-2d59-45b2-a28c-90741ce0c493" providerId="ADAL" clId="{6A98113E-D1A0-4826-8536-8B3FF8F1A61E}" dt="2026-02-02T12:05:50.507" v="37" actId="47"/>
        <pc:sldMkLst>
          <pc:docMk/>
          <pc:sldMk cId="1217450743" sldId="322"/>
        </pc:sldMkLst>
      </pc:sldChg>
      <pc:sldChg chg="del">
        <pc:chgData name="Sharjeel Imtiaz" userId="7c3386fc-2d59-45b2-a28c-90741ce0c493" providerId="ADAL" clId="{6A98113E-D1A0-4826-8536-8B3FF8F1A61E}" dt="2026-02-02T12:07:17.854" v="45" actId="47"/>
        <pc:sldMkLst>
          <pc:docMk/>
          <pc:sldMk cId="3968274763" sldId="323"/>
        </pc:sldMkLst>
      </pc:sldChg>
      <pc:sldChg chg="modSp add mod">
        <pc:chgData name="Sharjeel Imtiaz" userId="7c3386fc-2d59-45b2-a28c-90741ce0c493" providerId="ADAL" clId="{6A98113E-D1A0-4826-8536-8B3FF8F1A61E}" dt="2026-02-02T12:06:21.090" v="42" actId="15"/>
        <pc:sldMkLst>
          <pc:docMk/>
          <pc:sldMk cId="2627091722" sldId="324"/>
        </pc:sldMkLst>
        <pc:spChg chg="mod">
          <ac:chgData name="Sharjeel Imtiaz" userId="7c3386fc-2d59-45b2-a28c-90741ce0c493" providerId="ADAL" clId="{6A98113E-D1A0-4826-8536-8B3FF8F1A61E}" dt="2026-02-02T12:06:03.275" v="39"/>
          <ac:spMkLst>
            <pc:docMk/>
            <pc:sldMk cId="2627091722" sldId="324"/>
            <ac:spMk id="2" creationId="{292F1941-B221-C622-F4A0-58A27AF9D7B2}"/>
          </ac:spMkLst>
        </pc:spChg>
        <pc:spChg chg="mod">
          <ac:chgData name="Sharjeel Imtiaz" userId="7c3386fc-2d59-45b2-a28c-90741ce0c493" providerId="ADAL" clId="{6A98113E-D1A0-4826-8536-8B3FF8F1A61E}" dt="2026-02-02T12:06:21.090" v="42" actId="15"/>
          <ac:spMkLst>
            <pc:docMk/>
            <pc:sldMk cId="2627091722" sldId="324"/>
            <ac:spMk id="4" creationId="{3222C36F-1DB9-F6E0-151D-5CFB785F221B}"/>
          </ac:spMkLst>
        </pc:spChg>
      </pc:sldChg>
      <pc:sldChg chg="addSp delSp modSp add mod">
        <pc:chgData name="Sharjeel Imtiaz" userId="7c3386fc-2d59-45b2-a28c-90741ce0c493" providerId="ADAL" clId="{6A98113E-D1A0-4826-8536-8B3FF8F1A61E}" dt="2026-02-02T12:09:02.875" v="80"/>
        <pc:sldMkLst>
          <pc:docMk/>
          <pc:sldMk cId="3547102925" sldId="325"/>
        </pc:sldMkLst>
        <pc:spChg chg="mod">
          <ac:chgData name="Sharjeel Imtiaz" userId="7c3386fc-2d59-45b2-a28c-90741ce0c493" providerId="ADAL" clId="{6A98113E-D1A0-4826-8536-8B3FF8F1A61E}" dt="2026-02-02T12:07:55.912" v="61" actId="20577"/>
          <ac:spMkLst>
            <pc:docMk/>
            <pc:sldMk cId="3547102925" sldId="325"/>
            <ac:spMk id="2" creationId="{25DC57BA-6DCD-130C-9FAF-78452D15083E}"/>
          </ac:spMkLst>
        </pc:spChg>
        <pc:spChg chg="mod">
          <ac:chgData name="Sharjeel Imtiaz" userId="7c3386fc-2d59-45b2-a28c-90741ce0c493" providerId="ADAL" clId="{6A98113E-D1A0-4826-8536-8B3FF8F1A61E}" dt="2026-02-02T12:08:55.372" v="78" actId="15"/>
          <ac:spMkLst>
            <pc:docMk/>
            <pc:sldMk cId="3547102925" sldId="325"/>
            <ac:spMk id="4" creationId="{0F69D75B-2CFA-BA15-D754-BF9EE0487102}"/>
          </ac:spMkLst>
        </pc:spChg>
        <pc:spChg chg="add del mod">
          <ac:chgData name="Sharjeel Imtiaz" userId="7c3386fc-2d59-45b2-a28c-90741ce0c493" providerId="ADAL" clId="{6A98113E-D1A0-4826-8536-8B3FF8F1A61E}" dt="2026-02-02T12:09:02.875" v="80"/>
          <ac:spMkLst>
            <pc:docMk/>
            <pc:sldMk cId="3547102925" sldId="325"/>
            <ac:spMk id="5" creationId="{BDAA138B-E580-E69F-8655-1A6C6CA8F468}"/>
          </ac:spMkLst>
        </pc:spChg>
      </pc:sldChg>
      <pc:sldChg chg="addSp delSp modSp add mod">
        <pc:chgData name="Sharjeel Imtiaz" userId="7c3386fc-2d59-45b2-a28c-90741ce0c493" providerId="ADAL" clId="{6A98113E-D1A0-4826-8536-8B3FF8F1A61E}" dt="2026-02-02T12:10:25.831" v="88" actId="1076"/>
        <pc:sldMkLst>
          <pc:docMk/>
          <pc:sldMk cId="2372626108" sldId="326"/>
        </pc:sldMkLst>
        <pc:spChg chg="mod">
          <ac:chgData name="Sharjeel Imtiaz" userId="7c3386fc-2d59-45b2-a28c-90741ce0c493" providerId="ADAL" clId="{6A98113E-D1A0-4826-8536-8B3FF8F1A61E}" dt="2026-02-02T12:09:53.566" v="83"/>
          <ac:spMkLst>
            <pc:docMk/>
            <pc:sldMk cId="2372626108" sldId="326"/>
            <ac:spMk id="2" creationId="{1BC674B4-E62E-6CCF-16B2-82FF5AF7DA67}"/>
          </ac:spMkLst>
        </pc:spChg>
        <pc:spChg chg="mod">
          <ac:chgData name="Sharjeel Imtiaz" userId="7c3386fc-2d59-45b2-a28c-90741ce0c493" providerId="ADAL" clId="{6A98113E-D1A0-4826-8536-8B3FF8F1A61E}" dt="2026-02-02T12:10:03.286" v="84"/>
          <ac:spMkLst>
            <pc:docMk/>
            <pc:sldMk cId="2372626108" sldId="326"/>
            <ac:spMk id="4" creationId="{F0DACE0E-155B-854B-FB76-D43709B06230}"/>
          </ac:spMkLst>
        </pc:spChg>
        <pc:picChg chg="add mod">
          <ac:chgData name="Sharjeel Imtiaz" userId="7c3386fc-2d59-45b2-a28c-90741ce0c493" providerId="ADAL" clId="{6A98113E-D1A0-4826-8536-8B3FF8F1A61E}" dt="2026-02-02T12:10:25.831" v="88" actId="1076"/>
          <ac:picMkLst>
            <pc:docMk/>
            <pc:sldMk cId="2372626108" sldId="326"/>
            <ac:picMk id="6" creationId="{3B8C8E07-136A-0A47-E973-28B9F8866726}"/>
          </ac:picMkLst>
        </pc:picChg>
        <pc:picChg chg="del">
          <ac:chgData name="Sharjeel Imtiaz" userId="7c3386fc-2d59-45b2-a28c-90741ce0c493" providerId="ADAL" clId="{6A98113E-D1A0-4826-8536-8B3FF8F1A61E}" dt="2026-02-02T12:09:18.981" v="81" actId="478"/>
          <ac:picMkLst>
            <pc:docMk/>
            <pc:sldMk cId="2372626108" sldId="326"/>
            <ac:picMk id="13" creationId="{3DD05081-1CCA-6CDE-98B8-DBECF831417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n-US" sz="2800" dirty="0"/>
              <a:t>LAB 5 – Multi-Round Caesar Cipher</a:t>
            </a:r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Lab</a:t>
            </a:r>
            <a:r>
              <a:rPr lang="et-EE" dirty="0"/>
              <a:t> </a:t>
            </a:r>
            <a:r>
              <a:rPr lang="en-US" dirty="0"/>
              <a:t>5</a:t>
            </a:r>
            <a:r>
              <a:rPr lang="et-EE" dirty="0"/>
              <a:t> </a:t>
            </a:r>
            <a:r>
              <a:rPr lang="et-EE" dirty="0" err="1"/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638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n-US" dirty="0"/>
              <a:t>Implement a multi-round Caesar-like cipher in Verilog</a:t>
            </a:r>
          </a:p>
          <a:p>
            <a:pPr lvl="1"/>
            <a:r>
              <a:rPr lang="en-US" dirty="0"/>
              <a:t>Use FSM-based control for multi-cycle computation</a:t>
            </a:r>
          </a:p>
          <a:p>
            <a:pPr lvl="1"/>
            <a:r>
              <a:rPr lang="en-US" dirty="0"/>
              <a:t>Understand key scheduling and round-based encryption</a:t>
            </a:r>
          </a:p>
          <a:p>
            <a:pPr lvl="1"/>
            <a:r>
              <a:rPr lang="en-US" dirty="0"/>
              <a:t>Verify encryption timing and correctness using simulation</a:t>
            </a:r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n-US" dirty="0"/>
              <a:t> </a:t>
            </a:r>
            <a:r>
              <a:rPr lang="et-EE" dirty="0"/>
              <a:t>-</a:t>
            </a:r>
            <a:r>
              <a:rPr lang="et-EE" dirty="0" err="1"/>
              <a:t>gui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6847704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Design a multi-round Caesar-like cipher that encrypts a fixed-length plaintext using a round-dependent key schedule.</a:t>
            </a:r>
          </a:p>
          <a:p>
            <a:r>
              <a:rPr lang="en-US" b="1" dirty="0"/>
              <a:t>Cipher Properties:</a:t>
            </a:r>
          </a:p>
          <a:p>
            <a:pPr lvl="1"/>
            <a:r>
              <a:rPr lang="en-US" dirty="0"/>
              <a:t>Number of rounds: 4 (fixed)</a:t>
            </a:r>
          </a:p>
          <a:p>
            <a:pPr lvl="1"/>
            <a:r>
              <a:rPr lang="en-US" dirty="0"/>
              <a:t>Plaintext length: 10 symbols</a:t>
            </a:r>
          </a:p>
          <a:p>
            <a:pPr lvl="1"/>
            <a:r>
              <a:rPr lang="en-US" dirty="0"/>
              <a:t>Each symbol width: 5 bits</a:t>
            </a:r>
          </a:p>
          <a:p>
            <a:pPr lvl="1"/>
            <a:r>
              <a:rPr lang="en-US" dirty="0"/>
              <a:t>Total plaintext width: 50 bits</a:t>
            </a:r>
          </a:p>
          <a:p>
            <a:pPr lvl="1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45C3897-24F2-6D14-1AD3-198198135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0847" y="365126"/>
            <a:ext cx="4055164" cy="562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1C554-FD00-47F6-73DA-6C55D1DEB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1941-B221-C622-F4A0-58A27AF9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Key</a:t>
            </a:r>
            <a:r>
              <a:rPr lang="et-EE" dirty="0"/>
              <a:t> Schedule &amp; </a:t>
            </a:r>
            <a:r>
              <a:rPr lang="et-EE" dirty="0" err="1"/>
              <a:t>Inputs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B54C73-55AF-A245-5AE0-44897C9F72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2C36F-1DB9-F6E0-151D-5CFB785F2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6847704" cy="5141076"/>
          </a:xfrm>
        </p:spPr>
        <p:txBody>
          <a:bodyPr/>
          <a:lstStyle/>
          <a:p>
            <a:r>
              <a:rPr lang="en-US" b="1" dirty="0"/>
              <a:t>Key Schedule:</a:t>
            </a:r>
            <a:endParaRPr lang="en-US" dirty="0"/>
          </a:p>
          <a:p>
            <a:r>
              <a:rPr lang="en-US" dirty="0"/>
              <a:t>Key width: </a:t>
            </a:r>
            <a:r>
              <a:rPr lang="en-US" b="1" dirty="0"/>
              <a:t>20 bits</a:t>
            </a:r>
            <a:endParaRPr lang="en-US" dirty="0"/>
          </a:p>
          <a:p>
            <a:r>
              <a:rPr lang="en-US" dirty="0"/>
              <a:t>5 bits per round</a:t>
            </a:r>
          </a:p>
          <a:p>
            <a:pPr lvl="1"/>
            <a:r>
              <a:rPr lang="en-US" dirty="0"/>
              <a:t>key[4:0] → Round 1 shift</a:t>
            </a:r>
          </a:p>
          <a:p>
            <a:pPr lvl="1"/>
            <a:r>
              <a:rPr lang="en-US" dirty="0"/>
              <a:t>key[9:5] → Round 2 shift</a:t>
            </a:r>
          </a:p>
          <a:p>
            <a:pPr lvl="1"/>
            <a:r>
              <a:rPr lang="en-US" dirty="0"/>
              <a:t>key[14:10] → Round 3 shift</a:t>
            </a:r>
          </a:p>
          <a:p>
            <a:pPr lvl="1"/>
            <a:r>
              <a:rPr lang="en-US" dirty="0"/>
              <a:t>key[19:15] → Round 4 shift</a:t>
            </a:r>
          </a:p>
          <a:p>
            <a:r>
              <a:rPr lang="en-US" b="1" dirty="0"/>
              <a:t>Inputs:</a:t>
            </a:r>
            <a:endParaRPr lang="en-US" dirty="0"/>
          </a:p>
          <a:p>
            <a:pPr lvl="1"/>
            <a:r>
              <a:rPr lang="en-US" dirty="0" err="1"/>
              <a:t>clk</a:t>
            </a:r>
            <a:r>
              <a:rPr lang="en-US" dirty="0"/>
              <a:t> – system clock</a:t>
            </a:r>
          </a:p>
          <a:p>
            <a:pPr lvl="1"/>
            <a:r>
              <a:rPr lang="en-US" dirty="0" err="1"/>
              <a:t>rst_n</a:t>
            </a:r>
            <a:r>
              <a:rPr lang="en-US" dirty="0"/>
              <a:t> – asynchronous active-low reset</a:t>
            </a:r>
          </a:p>
          <a:p>
            <a:pPr lvl="1"/>
            <a:r>
              <a:rPr lang="en-US" dirty="0" err="1"/>
              <a:t>ld</a:t>
            </a:r>
            <a:r>
              <a:rPr lang="en-US" dirty="0"/>
              <a:t> – indicates inputs are ready to be loaded</a:t>
            </a:r>
          </a:p>
          <a:p>
            <a:pPr lvl="1"/>
            <a:r>
              <a:rPr lang="en-US" dirty="0"/>
              <a:t>key – round key schedule</a:t>
            </a:r>
          </a:p>
          <a:p>
            <a:pPr lvl="1"/>
            <a:r>
              <a:rPr lang="en-US" dirty="0"/>
              <a:t>plaintext – input text</a:t>
            </a:r>
          </a:p>
          <a:p>
            <a:r>
              <a:rPr lang="en-US" b="1" dirty="0"/>
              <a:t>Outputs:</a:t>
            </a:r>
            <a:endParaRPr lang="en-US" dirty="0"/>
          </a:p>
          <a:p>
            <a:pPr lvl="1"/>
            <a:r>
              <a:rPr lang="en-US" dirty="0"/>
              <a:t>ciphertext – encrypted output</a:t>
            </a:r>
          </a:p>
          <a:p>
            <a:pPr lvl="1"/>
            <a:r>
              <a:rPr lang="en-US" dirty="0"/>
              <a:t>done – asserted for </a:t>
            </a:r>
            <a:r>
              <a:rPr lang="en-US" b="1" dirty="0"/>
              <a:t>one clock cycle only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BB9A986-27BC-5A4C-359F-252E173E4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0847" y="365126"/>
            <a:ext cx="4055164" cy="562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09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F2A82-892D-E85E-01B0-1D56FF767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C57BA-6DCD-130C-9FAF-78452D150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n-US" dirty="0"/>
              <a:t>,</a:t>
            </a:r>
            <a:r>
              <a:rPr lang="et-EE" dirty="0"/>
              <a:t> </a:t>
            </a:r>
            <a:r>
              <a:rPr lang="et-EE" dirty="0" err="1"/>
              <a:t>Timing</a:t>
            </a:r>
            <a:r>
              <a:rPr lang="et-EE" dirty="0"/>
              <a:t> </a:t>
            </a:r>
            <a:r>
              <a:rPr lang="et-EE" dirty="0" err="1"/>
              <a:t>Constraints</a:t>
            </a:r>
            <a:r>
              <a:rPr lang="en-US" dirty="0"/>
              <a:t> &amp; </a:t>
            </a:r>
            <a:r>
              <a:rPr lang="en-US" dirty="0" err="1"/>
              <a:t>Guidlines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9B9DE1-AD78-0332-24E5-E10C32403B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69D75B-2CFA-BA15-D754-BF9EE0487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6847704" cy="5141076"/>
          </a:xfrm>
        </p:spPr>
        <p:txBody>
          <a:bodyPr/>
          <a:lstStyle/>
          <a:p>
            <a:r>
              <a:rPr lang="en-US" dirty="0"/>
              <a:t>Must use an FSM (refer to Lab 3)</a:t>
            </a:r>
          </a:p>
          <a:p>
            <a:r>
              <a:rPr lang="en-US" dirty="0"/>
              <a:t>Entire computation (from </a:t>
            </a:r>
            <a:r>
              <a:rPr lang="en-US" dirty="0" err="1"/>
              <a:t>ld</a:t>
            </a:r>
            <a:r>
              <a:rPr lang="en-US" dirty="0"/>
              <a:t> to done) takes exactly 5 clock cycles</a:t>
            </a:r>
          </a:p>
          <a:p>
            <a:r>
              <a:rPr lang="en-US" dirty="0"/>
              <a:t>Inputs must be stored internally when </a:t>
            </a:r>
            <a:r>
              <a:rPr lang="en-US" dirty="0" err="1"/>
              <a:t>ld</a:t>
            </a:r>
            <a:r>
              <a:rPr lang="en-US" dirty="0"/>
              <a:t> = 1</a:t>
            </a:r>
          </a:p>
          <a:p>
            <a:r>
              <a:rPr lang="en-US" dirty="0"/>
              <a:t>done must be asserted for one cycle only</a:t>
            </a:r>
          </a:p>
          <a:p>
            <a:r>
              <a:rPr lang="en-US" dirty="0"/>
              <a:t>After being done,</a:t>
            </a:r>
            <a:r>
              <a:rPr lang="en-US" b="1" dirty="0"/>
              <a:t> </a:t>
            </a:r>
            <a:r>
              <a:rPr lang="en-US" dirty="0"/>
              <a:t>the design must be ready for new data</a:t>
            </a:r>
          </a:p>
          <a:p>
            <a:r>
              <a:rPr lang="en-US" b="1" dirty="0"/>
              <a:t>Suggested FSM States:</a:t>
            </a:r>
            <a:endParaRPr lang="en-US" dirty="0"/>
          </a:p>
          <a:p>
            <a:pPr lvl="1"/>
            <a:r>
              <a:rPr lang="en-US" dirty="0"/>
              <a:t>IDLE – wait for </a:t>
            </a:r>
            <a:r>
              <a:rPr lang="en-US" dirty="0" err="1"/>
              <a:t>ld</a:t>
            </a:r>
            <a:endParaRPr lang="en-US" dirty="0"/>
          </a:p>
          <a:p>
            <a:pPr lvl="1"/>
            <a:r>
              <a:rPr lang="en-US" dirty="0"/>
              <a:t>LOAD – store plaintext and key</a:t>
            </a:r>
          </a:p>
          <a:p>
            <a:pPr lvl="1"/>
            <a:r>
              <a:rPr lang="en-US" dirty="0"/>
              <a:t>ROUND – perform 4 Caesar rounds</a:t>
            </a:r>
          </a:p>
          <a:p>
            <a:pPr lvl="1"/>
            <a:r>
              <a:rPr lang="en-US" dirty="0"/>
              <a:t>DONE – assert done for one cycle</a:t>
            </a:r>
          </a:p>
          <a:p>
            <a:r>
              <a:rPr lang="en-US" b="1" dirty="0"/>
              <a:t>Implementation Rules: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dirty="0"/>
              <a:t>2-always FSM template</a:t>
            </a:r>
            <a:endParaRPr lang="en-US" dirty="0"/>
          </a:p>
          <a:p>
            <a:pPr lvl="2"/>
            <a:r>
              <a:rPr lang="en-US" dirty="0"/>
              <a:t>Sequential block for state and registers</a:t>
            </a:r>
          </a:p>
          <a:p>
            <a:pPr lvl="2"/>
            <a:r>
              <a:rPr lang="en-US" dirty="0"/>
              <a:t>Combinational block for next-state logic</a:t>
            </a:r>
          </a:p>
          <a:p>
            <a:pPr lvl="1"/>
            <a:r>
              <a:rPr lang="en-US" dirty="0"/>
              <a:t>Cipher shifts are applied </a:t>
            </a:r>
            <a:r>
              <a:rPr lang="en-US" b="1" dirty="0"/>
              <a:t>round-by-round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F2CC640-197E-0AEA-5F01-98600AF476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0847" y="365126"/>
            <a:ext cx="4055164" cy="562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102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7516B-C2D2-DF7B-C7E3-D0731EE67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674B4-E62E-6CCF-16B2-82FF5AF7D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Verification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4A44D4-065C-6739-267B-53023772F2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ACE0E-155B-854B-FB76-D43709B06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10515600" cy="5141076"/>
          </a:xfrm>
        </p:spPr>
        <p:txBody>
          <a:bodyPr/>
          <a:lstStyle/>
          <a:p>
            <a:r>
              <a:rPr lang="en-US" dirty="0"/>
              <a:t>Expected waveform is provided</a:t>
            </a:r>
          </a:p>
          <a:p>
            <a:r>
              <a:rPr lang="en-US" dirty="0"/>
              <a:t>Use </a:t>
            </a:r>
            <a:r>
              <a:rPr lang="en-US" b="1" dirty="0" err="1"/>
              <a:t>Xcelium</a:t>
            </a:r>
            <a:r>
              <a:rPr lang="en-US" b="1" dirty="0"/>
              <a:t> GUI</a:t>
            </a:r>
            <a:r>
              <a:rPr lang="en-US" dirty="0"/>
              <a:t> to observe:</a:t>
            </a:r>
          </a:p>
          <a:p>
            <a:pPr lvl="1"/>
            <a:r>
              <a:rPr lang="en-US" dirty="0"/>
              <a:t>FSM state transitions</a:t>
            </a:r>
          </a:p>
          <a:p>
            <a:pPr lvl="1"/>
            <a:r>
              <a:rPr lang="en-US" dirty="0"/>
              <a:t>Round counter</a:t>
            </a:r>
          </a:p>
          <a:p>
            <a:pPr lvl="1"/>
            <a:r>
              <a:rPr lang="en-US" dirty="0"/>
              <a:t>Ciphertext updates</a:t>
            </a:r>
          </a:p>
          <a:p>
            <a:pPr lvl="1"/>
            <a:r>
              <a:rPr lang="en-US" dirty="0"/>
              <a:t>done pulse timing</a:t>
            </a:r>
          </a:p>
          <a:p>
            <a:r>
              <a:rPr lang="en-US" dirty="0"/>
              <a:t>Refer to </a:t>
            </a:r>
            <a:r>
              <a:rPr lang="en-US" b="1" dirty="0"/>
              <a:t>lab5_tb.v</a:t>
            </a:r>
            <a:r>
              <a:rPr lang="en-US" dirty="0"/>
              <a:t> to understand stimulus behavior and timing.</a:t>
            </a:r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C8E07-136A-0A47-E973-28B9F8866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07" y="3606425"/>
            <a:ext cx="11719386" cy="122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62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a zip file named:</a:t>
            </a:r>
          </a:p>
          <a:p>
            <a:pPr lvl="1"/>
            <a:r>
              <a:rPr lang="en-US" dirty="0"/>
              <a:t>Lab5_StudentID.zip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Verilog module file (lab5.v)</a:t>
            </a:r>
          </a:p>
          <a:p>
            <a:pPr lvl="1"/>
            <a:r>
              <a:rPr lang="en-US" dirty="0"/>
              <a:t>Screenshot of successful simulation</a:t>
            </a:r>
          </a:p>
          <a:p>
            <a:pPr lvl="1"/>
            <a:r>
              <a:rPr lang="en-US" dirty="0"/>
              <a:t>Waveform screenshot showing:</a:t>
            </a:r>
          </a:p>
          <a:p>
            <a:pPr lvl="2"/>
            <a:r>
              <a:rPr lang="en-US" dirty="0" err="1"/>
              <a:t>ld</a:t>
            </a:r>
            <a:r>
              <a:rPr lang="en-US" dirty="0"/>
              <a:t>, ciphertext, done</a:t>
            </a:r>
          </a:p>
          <a:p>
            <a:pPr lvl="1"/>
            <a:r>
              <a:rPr lang="en-US" dirty="0"/>
              <a:t>Brief explanation of:</a:t>
            </a:r>
          </a:p>
          <a:p>
            <a:pPr lvl="2"/>
            <a:r>
              <a:rPr lang="en-US" dirty="0"/>
              <a:t>FSM operation</a:t>
            </a:r>
          </a:p>
          <a:p>
            <a:pPr lvl="2"/>
            <a:r>
              <a:rPr lang="en-US" dirty="0"/>
              <a:t>Round-based encryption flow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48613</TotalTime>
  <Words>589</Words>
  <Application>Microsoft Office PowerPoint</Application>
  <PresentationFormat>Widescreen</PresentationFormat>
  <Paragraphs>123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Office Theme</vt:lpstr>
      <vt:lpstr>PowerPoint Presentation</vt:lpstr>
      <vt:lpstr>Lab 5 Overview</vt:lpstr>
      <vt:lpstr>Basic Linux Setup</vt:lpstr>
      <vt:lpstr> Lab Description</vt:lpstr>
      <vt:lpstr>Key Schedule &amp; Inputs</vt:lpstr>
      <vt:lpstr>Functional, Timing Constraints &amp; Guidlines</vt:lpstr>
      <vt:lpstr>Verification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443</cp:revision>
  <dcterms:created xsi:type="dcterms:W3CDTF">2019-11-21T08:16:41Z</dcterms:created>
  <dcterms:modified xsi:type="dcterms:W3CDTF">2026-02-02T12:15:37Z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